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9.jpg" ContentType="image/png"/>
  <Override PartName="/ppt/media/image11.jpg" ContentType="image/png"/>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9" r:id="rId4"/>
    <p:sldId id="270" r:id="rId5"/>
    <p:sldId id="271" r:id="rId6"/>
    <p:sldId id="272" r:id="rId7"/>
    <p:sldId id="273" r:id="rId8"/>
    <p:sldId id="274" r:id="rId9"/>
    <p:sldId id="275" r:id="rId10"/>
    <p:sldId id="276" r:id="rId11"/>
    <p:sldId id="284" r:id="rId12"/>
    <p:sldId id="285" r:id="rId13"/>
    <p:sldId id="279" r:id="rId14"/>
    <p:sldId id="282" r:id="rId15"/>
    <p:sldId id="283" r:id="rId16"/>
    <p:sldId id="281" r:id="rId17"/>
    <p:sldId id="280" r:id="rId18"/>
    <p:sldId id="26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基本版式" id="{5BF26429-DF48-43AE-8114-7F9155AC5954}">
          <p14:sldIdLst>
            <p14:sldId id="256"/>
          </p14:sldIdLst>
        </p14:section>
        <p14:section name="目录" id="{8C06C8B1-CD10-41A3-8D9F-ADE970C8D40C}">
          <p14:sldIdLst>
            <p14:sldId id="257"/>
          </p14:sldIdLst>
        </p14:section>
        <p14:section name="正文" id="{A1F4125B-884D-40B9-971E-24C86CAC2591}">
          <p14:sldIdLst>
            <p14:sldId id="269"/>
            <p14:sldId id="270"/>
            <p14:sldId id="271"/>
            <p14:sldId id="272"/>
            <p14:sldId id="273"/>
            <p14:sldId id="274"/>
            <p14:sldId id="275"/>
            <p14:sldId id="276"/>
            <p14:sldId id="284"/>
            <p14:sldId id="285"/>
            <p14:sldId id="279"/>
            <p14:sldId id="282"/>
            <p14:sldId id="283"/>
            <p14:sldId id="281"/>
            <p14:sldId id="280"/>
          </p14:sldIdLst>
        </p14:section>
        <p14:section name="结尾" id="{9FA4B4A1-E801-41BE-AC3A-3796AA0E55C1}">
          <p14:sldIdLst>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D70"/>
    <a:srgbClr val="8BC8B5"/>
    <a:srgbClr val="094857"/>
    <a:srgbClr val="08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586"/>
  </p:normalViewPr>
  <p:slideViewPr>
    <p:cSldViewPr snapToGrid="0">
      <p:cViewPr varScale="1">
        <p:scale>
          <a:sx n="164" d="100"/>
          <a:sy n="164" d="100"/>
        </p:scale>
        <p:origin x="17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722A9-33FD-9E4C-9503-CA30ED3A6BAA}"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C9CF7FD5-D502-ED48-B7F4-564D5A201AA8}">
      <dgm:prSet phldrT="[Text]"/>
      <dgm:spPr/>
      <dgm:t>
        <a:bodyPr/>
        <a:lstStyle/>
        <a:p>
          <a:r>
            <a:rPr lang="en-US" dirty="0" smtClean="0"/>
            <a:t>Layer1</a:t>
          </a:r>
          <a:endParaRPr lang="en-US" dirty="0"/>
        </a:p>
      </dgm:t>
    </dgm:pt>
    <dgm:pt modelId="{7880E6A0-8F41-E644-A1F5-E836B1B9A5EC}" type="parTrans" cxnId="{F458B282-033E-C445-BC6C-8BCF787BAEA0}">
      <dgm:prSet/>
      <dgm:spPr/>
      <dgm:t>
        <a:bodyPr/>
        <a:lstStyle/>
        <a:p>
          <a:endParaRPr lang="en-US"/>
        </a:p>
      </dgm:t>
    </dgm:pt>
    <dgm:pt modelId="{75F2B475-4502-F343-8555-7F0464F14F32}" type="sibTrans" cxnId="{F458B282-033E-C445-BC6C-8BCF787BAEA0}">
      <dgm:prSet/>
      <dgm:spPr/>
      <dgm:t>
        <a:bodyPr/>
        <a:lstStyle/>
        <a:p>
          <a:endParaRPr lang="en-US"/>
        </a:p>
      </dgm:t>
    </dgm:pt>
    <dgm:pt modelId="{EF442674-377B-824E-AFD4-46EA93DDF9DA}">
      <dgm:prSet phldrT="[Text]"/>
      <dgm:spPr/>
      <dgm:t>
        <a:bodyPr/>
        <a:lstStyle/>
        <a:p>
          <a:r>
            <a:rPr lang="zh-CN" altLang="en-US" dirty="0" smtClean="0"/>
            <a:t>共识算法</a:t>
          </a:r>
          <a:r>
            <a:rPr lang="en-US" altLang="zh-CN" dirty="0" smtClean="0"/>
            <a:t> PoS/</a:t>
          </a:r>
          <a:r>
            <a:rPr lang="en-US" altLang="zh-CN" dirty="0" err="1" smtClean="0"/>
            <a:t>DPoS</a:t>
          </a:r>
          <a:endParaRPr lang="en-US" dirty="0"/>
        </a:p>
      </dgm:t>
    </dgm:pt>
    <dgm:pt modelId="{94592FC2-C62B-FB4F-A916-6DC8A4619B73}" type="parTrans" cxnId="{B1DB84B0-2C77-3F4E-8A5A-EACD7CEBAFBA}">
      <dgm:prSet/>
      <dgm:spPr/>
      <dgm:t>
        <a:bodyPr/>
        <a:lstStyle/>
        <a:p>
          <a:endParaRPr lang="en-US"/>
        </a:p>
      </dgm:t>
    </dgm:pt>
    <dgm:pt modelId="{2945237D-5962-3241-8168-3995F0BFDFBB}" type="sibTrans" cxnId="{B1DB84B0-2C77-3F4E-8A5A-EACD7CEBAFBA}">
      <dgm:prSet/>
      <dgm:spPr/>
      <dgm:t>
        <a:bodyPr/>
        <a:lstStyle/>
        <a:p>
          <a:endParaRPr lang="en-US"/>
        </a:p>
      </dgm:t>
    </dgm:pt>
    <dgm:pt modelId="{9806C5FD-FCDF-164D-9116-2AD90D16FF6A}">
      <dgm:prSet phldrT="[Text]"/>
      <dgm:spPr/>
      <dgm:t>
        <a:bodyPr/>
        <a:lstStyle/>
        <a:p>
          <a:r>
            <a:rPr lang="zh-CN" altLang="en-US" dirty="0" smtClean="0"/>
            <a:t>分片 </a:t>
          </a:r>
          <a:r>
            <a:rPr lang="en-US" altLang="zh-CN" dirty="0" smtClean="0"/>
            <a:t>Shading</a:t>
          </a:r>
          <a:endParaRPr lang="en-US" dirty="0"/>
        </a:p>
      </dgm:t>
    </dgm:pt>
    <dgm:pt modelId="{4B209BE8-3CC6-D744-A6B3-2A9610E7005E}" type="parTrans" cxnId="{5E602516-2F6C-CF4E-BE1E-E6E5AC42553F}">
      <dgm:prSet/>
      <dgm:spPr/>
      <dgm:t>
        <a:bodyPr/>
        <a:lstStyle/>
        <a:p>
          <a:endParaRPr lang="en-US"/>
        </a:p>
      </dgm:t>
    </dgm:pt>
    <dgm:pt modelId="{B2E1BE29-EEAD-C845-981F-D255B39CC65D}" type="sibTrans" cxnId="{5E602516-2F6C-CF4E-BE1E-E6E5AC42553F}">
      <dgm:prSet/>
      <dgm:spPr/>
      <dgm:t>
        <a:bodyPr/>
        <a:lstStyle/>
        <a:p>
          <a:endParaRPr lang="en-US"/>
        </a:p>
      </dgm:t>
    </dgm:pt>
    <dgm:pt modelId="{0C6449B3-847A-D942-8E7E-E60AED1F4FF4}">
      <dgm:prSet phldrT="[Text]"/>
      <dgm:spPr/>
      <dgm:t>
        <a:bodyPr/>
        <a:lstStyle/>
        <a:p>
          <a:r>
            <a:rPr lang="en-US" dirty="0" smtClean="0"/>
            <a:t>Layer2</a:t>
          </a:r>
          <a:endParaRPr lang="en-US" dirty="0"/>
        </a:p>
      </dgm:t>
    </dgm:pt>
    <dgm:pt modelId="{8B45FBCC-E08D-8247-9343-92085E01F144}" type="parTrans" cxnId="{8F563540-04C9-8C47-8B6B-700B15E542E0}">
      <dgm:prSet/>
      <dgm:spPr/>
      <dgm:t>
        <a:bodyPr/>
        <a:lstStyle/>
        <a:p>
          <a:endParaRPr lang="en-US"/>
        </a:p>
      </dgm:t>
    </dgm:pt>
    <dgm:pt modelId="{A8FBFA3B-D559-E94E-94E9-BF4FE5601D3D}" type="sibTrans" cxnId="{8F563540-04C9-8C47-8B6B-700B15E542E0}">
      <dgm:prSet/>
      <dgm:spPr/>
      <dgm:t>
        <a:bodyPr/>
        <a:lstStyle/>
        <a:p>
          <a:endParaRPr lang="en-US"/>
        </a:p>
      </dgm:t>
    </dgm:pt>
    <dgm:pt modelId="{36CE9302-3BC5-6345-A231-1979E4858B9B}">
      <dgm:prSet phldrT="[Text]"/>
      <dgm:spPr/>
      <dgm:t>
        <a:bodyPr/>
        <a:lstStyle/>
        <a:p>
          <a:r>
            <a:rPr lang="zh-CN" altLang="en-US" dirty="0" smtClean="0"/>
            <a:t>侧链</a:t>
          </a:r>
          <a:endParaRPr lang="en-US" dirty="0"/>
        </a:p>
      </dgm:t>
    </dgm:pt>
    <dgm:pt modelId="{996B8217-1F68-E442-80B7-AC7B69AAA871}" type="parTrans" cxnId="{DC624D90-C02A-4F4B-8F69-8E7243E6B441}">
      <dgm:prSet/>
      <dgm:spPr/>
      <dgm:t>
        <a:bodyPr/>
        <a:lstStyle/>
        <a:p>
          <a:endParaRPr lang="en-US"/>
        </a:p>
      </dgm:t>
    </dgm:pt>
    <dgm:pt modelId="{13C148C6-0F97-234A-B0AB-C8EF3B85D349}" type="sibTrans" cxnId="{DC624D90-C02A-4F4B-8F69-8E7243E6B441}">
      <dgm:prSet/>
      <dgm:spPr/>
      <dgm:t>
        <a:bodyPr/>
        <a:lstStyle/>
        <a:p>
          <a:endParaRPr lang="en-US"/>
        </a:p>
      </dgm:t>
    </dgm:pt>
    <dgm:pt modelId="{F6754EAB-35FA-B342-B3D2-C7CB971B9A62}">
      <dgm:prSet phldrT="[Text]"/>
      <dgm:spPr/>
      <dgm:t>
        <a:bodyPr/>
        <a:lstStyle/>
        <a:p>
          <a:r>
            <a:rPr lang="zh-CN" altLang="en-US" dirty="0" smtClean="0"/>
            <a:t>状态通道</a:t>
          </a:r>
          <a:endParaRPr lang="en-US" dirty="0"/>
        </a:p>
      </dgm:t>
    </dgm:pt>
    <dgm:pt modelId="{42F75062-BD48-A845-85C8-42B766A66A47}" type="parTrans" cxnId="{B1B4B036-D6BE-1B4D-B951-CA1A32F143EC}">
      <dgm:prSet/>
      <dgm:spPr/>
      <dgm:t>
        <a:bodyPr/>
        <a:lstStyle/>
        <a:p>
          <a:endParaRPr lang="en-US"/>
        </a:p>
      </dgm:t>
    </dgm:pt>
    <dgm:pt modelId="{BE138387-EF26-D546-9D37-951F6AE850E3}" type="sibTrans" cxnId="{B1B4B036-D6BE-1B4D-B951-CA1A32F143EC}">
      <dgm:prSet/>
      <dgm:spPr/>
      <dgm:t>
        <a:bodyPr/>
        <a:lstStyle/>
        <a:p>
          <a:endParaRPr lang="en-US"/>
        </a:p>
      </dgm:t>
    </dgm:pt>
    <dgm:pt modelId="{0C791B90-ABA1-F24B-83EC-7F0E8904F3FD}">
      <dgm:prSet phldrT="[Text]"/>
      <dgm:spPr/>
      <dgm:t>
        <a:bodyPr/>
        <a:lstStyle/>
        <a:p>
          <a:r>
            <a:rPr lang="en-US" dirty="0" smtClean="0"/>
            <a:t>DAG</a:t>
          </a:r>
          <a:endParaRPr lang="en-US" dirty="0"/>
        </a:p>
      </dgm:t>
    </dgm:pt>
    <dgm:pt modelId="{5094C8F2-9D7C-3E48-8856-C09C545F2D32}" type="parTrans" cxnId="{E4A16D5D-6B3C-1C48-9D78-3E7F12EF2CB1}">
      <dgm:prSet/>
      <dgm:spPr/>
      <dgm:t>
        <a:bodyPr/>
        <a:lstStyle/>
        <a:p>
          <a:endParaRPr lang="en-US"/>
        </a:p>
      </dgm:t>
    </dgm:pt>
    <dgm:pt modelId="{6C976C51-493F-1848-860E-7B9F92E5FB20}" type="sibTrans" cxnId="{E4A16D5D-6B3C-1C48-9D78-3E7F12EF2CB1}">
      <dgm:prSet/>
      <dgm:spPr/>
      <dgm:t>
        <a:bodyPr/>
        <a:lstStyle/>
        <a:p>
          <a:endParaRPr lang="en-US"/>
        </a:p>
      </dgm:t>
    </dgm:pt>
    <dgm:pt modelId="{C3C99FBA-76EF-E742-9977-57B51EEEE564}">
      <dgm:prSet phldrT="[Text]"/>
      <dgm:spPr/>
      <dgm:t>
        <a:bodyPr/>
        <a:lstStyle/>
        <a:p>
          <a:r>
            <a:rPr lang="en-US" altLang="zh-CN" dirty="0" err="1" smtClean="0"/>
            <a:t>Nano</a:t>
          </a:r>
          <a:endParaRPr lang="en-US" dirty="0"/>
        </a:p>
      </dgm:t>
    </dgm:pt>
    <dgm:pt modelId="{7EF71C97-F453-604F-A94B-2F0C9D6D6695}" type="parTrans" cxnId="{025CCEE2-7D39-8849-9140-F5BAD443F07D}">
      <dgm:prSet/>
      <dgm:spPr/>
      <dgm:t>
        <a:bodyPr/>
        <a:lstStyle/>
        <a:p>
          <a:endParaRPr lang="en-US"/>
        </a:p>
      </dgm:t>
    </dgm:pt>
    <dgm:pt modelId="{A2D6BFD1-A487-F94C-8823-46F9A79A0F15}" type="sibTrans" cxnId="{025CCEE2-7D39-8849-9140-F5BAD443F07D}">
      <dgm:prSet/>
      <dgm:spPr/>
      <dgm:t>
        <a:bodyPr/>
        <a:lstStyle/>
        <a:p>
          <a:endParaRPr lang="en-US"/>
        </a:p>
      </dgm:t>
    </dgm:pt>
    <dgm:pt modelId="{0C2BCA88-2797-BC41-8465-1B8745410352}">
      <dgm:prSet phldrT="[Text]"/>
      <dgm:spPr/>
      <dgm:t>
        <a:bodyPr/>
        <a:lstStyle/>
        <a:p>
          <a:r>
            <a:rPr lang="en-US" altLang="zh-CN" dirty="0" smtClean="0"/>
            <a:t>XDAG</a:t>
          </a:r>
          <a:endParaRPr lang="en-US" dirty="0"/>
        </a:p>
      </dgm:t>
    </dgm:pt>
    <dgm:pt modelId="{F16101BA-F46E-704E-B49D-B372A2724FB1}" type="parTrans" cxnId="{A36B4E8E-65C6-1844-A5B5-8C23B324C49A}">
      <dgm:prSet/>
      <dgm:spPr/>
      <dgm:t>
        <a:bodyPr/>
        <a:lstStyle/>
        <a:p>
          <a:endParaRPr lang="en-US"/>
        </a:p>
      </dgm:t>
    </dgm:pt>
    <dgm:pt modelId="{9BC36024-D310-9E46-AA96-A2E9B8FA9AEB}" type="sibTrans" cxnId="{A36B4E8E-65C6-1844-A5B5-8C23B324C49A}">
      <dgm:prSet/>
      <dgm:spPr/>
      <dgm:t>
        <a:bodyPr/>
        <a:lstStyle/>
        <a:p>
          <a:endParaRPr lang="en-US"/>
        </a:p>
      </dgm:t>
    </dgm:pt>
    <dgm:pt modelId="{B74E20FB-F939-0449-9D0E-B8D26041D71F}">
      <dgm:prSet phldrT="[Text]"/>
      <dgm:spPr/>
      <dgm:t>
        <a:bodyPr/>
        <a:lstStyle/>
        <a:p>
          <a:r>
            <a:rPr lang="zh-CN" altLang="en-US" dirty="0" smtClean="0"/>
            <a:t>多链</a:t>
          </a:r>
          <a:endParaRPr lang="en-US" dirty="0"/>
        </a:p>
      </dgm:t>
    </dgm:pt>
    <dgm:pt modelId="{FCFF69FA-4EC6-8946-8284-C53CA1A42FD8}" type="parTrans" cxnId="{F4FB6E2E-5604-B04A-B38C-28A97522613B}">
      <dgm:prSet/>
      <dgm:spPr/>
      <dgm:t>
        <a:bodyPr/>
        <a:lstStyle/>
        <a:p>
          <a:endParaRPr lang="en-US"/>
        </a:p>
      </dgm:t>
    </dgm:pt>
    <dgm:pt modelId="{7A63B048-AFCA-3A45-8764-2BE0A8115FAA}" type="sibTrans" cxnId="{F4FB6E2E-5604-B04A-B38C-28A97522613B}">
      <dgm:prSet/>
      <dgm:spPr/>
      <dgm:t>
        <a:bodyPr/>
        <a:lstStyle/>
        <a:p>
          <a:endParaRPr lang="en-US"/>
        </a:p>
      </dgm:t>
    </dgm:pt>
    <dgm:pt modelId="{80F05AD4-CA5D-E34B-82A8-59CE2EF64F64}">
      <dgm:prSet phldrT="[Text]"/>
      <dgm:spPr/>
      <dgm:t>
        <a:bodyPr/>
        <a:lstStyle/>
        <a:p>
          <a:r>
            <a:rPr lang="en-US" altLang="zh-CN" dirty="0" smtClean="0"/>
            <a:t>IOTA</a:t>
          </a:r>
          <a:endParaRPr lang="en-US" dirty="0"/>
        </a:p>
      </dgm:t>
    </dgm:pt>
    <dgm:pt modelId="{C337E3C4-9CD1-024F-AC15-3B442536EB8E}" type="parTrans" cxnId="{BABBFA32-15C1-944F-ABDC-D0BF2243D79A}">
      <dgm:prSet/>
      <dgm:spPr/>
      <dgm:t>
        <a:bodyPr/>
        <a:lstStyle/>
        <a:p>
          <a:endParaRPr lang="en-US"/>
        </a:p>
      </dgm:t>
    </dgm:pt>
    <dgm:pt modelId="{C77D0BFF-6E6A-9A4D-B2F4-EA2EF6BD4DD9}" type="sibTrans" cxnId="{BABBFA32-15C1-944F-ABDC-D0BF2243D79A}">
      <dgm:prSet/>
      <dgm:spPr/>
      <dgm:t>
        <a:bodyPr/>
        <a:lstStyle/>
        <a:p>
          <a:endParaRPr lang="en-US"/>
        </a:p>
      </dgm:t>
    </dgm:pt>
    <dgm:pt modelId="{1A80B691-91A5-8446-B449-029897087E07}">
      <dgm:prSet phldrT="[Text]"/>
      <dgm:spPr/>
      <dgm:t>
        <a:bodyPr/>
        <a:lstStyle/>
        <a:p>
          <a:r>
            <a:rPr lang="en-US" altLang="zh-CN" dirty="0" err="1" smtClean="0"/>
            <a:t>Byteball</a:t>
          </a:r>
          <a:endParaRPr lang="en-US" dirty="0"/>
        </a:p>
      </dgm:t>
    </dgm:pt>
    <dgm:pt modelId="{8EC56D2C-D1CA-CB42-B25E-16B18BE22A48}" type="parTrans" cxnId="{60390AC1-F127-B64F-AC12-9CD1527A976C}">
      <dgm:prSet/>
      <dgm:spPr/>
      <dgm:t>
        <a:bodyPr/>
        <a:lstStyle/>
        <a:p>
          <a:endParaRPr lang="en-US"/>
        </a:p>
      </dgm:t>
    </dgm:pt>
    <dgm:pt modelId="{EE5FAD92-389D-9842-8B1D-CB89B1D660DE}" type="sibTrans" cxnId="{60390AC1-F127-B64F-AC12-9CD1527A976C}">
      <dgm:prSet/>
      <dgm:spPr/>
      <dgm:t>
        <a:bodyPr/>
        <a:lstStyle/>
        <a:p>
          <a:endParaRPr lang="en-US"/>
        </a:p>
      </dgm:t>
    </dgm:pt>
    <dgm:pt modelId="{6163CCAA-6605-A845-8CDA-7BC495917BBC}" type="pres">
      <dgm:prSet presAssocID="{02F722A9-33FD-9E4C-9503-CA30ED3A6BAA}" presName="theList" presStyleCnt="0">
        <dgm:presLayoutVars>
          <dgm:dir/>
          <dgm:animLvl val="lvl"/>
          <dgm:resizeHandles val="exact"/>
        </dgm:presLayoutVars>
      </dgm:prSet>
      <dgm:spPr/>
      <dgm:t>
        <a:bodyPr/>
        <a:lstStyle/>
        <a:p>
          <a:endParaRPr lang="en-US"/>
        </a:p>
      </dgm:t>
    </dgm:pt>
    <dgm:pt modelId="{28087F46-8C1F-D74A-94F9-77103D732C10}" type="pres">
      <dgm:prSet presAssocID="{C9CF7FD5-D502-ED48-B7F4-564D5A201AA8}" presName="compNode" presStyleCnt="0"/>
      <dgm:spPr/>
    </dgm:pt>
    <dgm:pt modelId="{73206DF4-071D-DE4A-9986-9F044BE24A94}" type="pres">
      <dgm:prSet presAssocID="{C9CF7FD5-D502-ED48-B7F4-564D5A201AA8}" presName="aNode" presStyleLbl="bgShp" presStyleIdx="0" presStyleCnt="3"/>
      <dgm:spPr/>
      <dgm:t>
        <a:bodyPr/>
        <a:lstStyle/>
        <a:p>
          <a:endParaRPr lang="en-US"/>
        </a:p>
      </dgm:t>
    </dgm:pt>
    <dgm:pt modelId="{EEBFD5B4-3A64-2F49-AC73-4A95E7BEE825}" type="pres">
      <dgm:prSet presAssocID="{C9CF7FD5-D502-ED48-B7F4-564D5A201AA8}" presName="textNode" presStyleLbl="bgShp" presStyleIdx="0" presStyleCnt="3"/>
      <dgm:spPr/>
      <dgm:t>
        <a:bodyPr/>
        <a:lstStyle/>
        <a:p>
          <a:endParaRPr lang="en-US"/>
        </a:p>
      </dgm:t>
    </dgm:pt>
    <dgm:pt modelId="{EE061798-8C9E-6F4B-9968-7F1C331B7B6E}" type="pres">
      <dgm:prSet presAssocID="{C9CF7FD5-D502-ED48-B7F4-564D5A201AA8}" presName="compChildNode" presStyleCnt="0"/>
      <dgm:spPr/>
    </dgm:pt>
    <dgm:pt modelId="{5ECA2C5B-7050-AC4F-B558-55B60EB79E03}" type="pres">
      <dgm:prSet presAssocID="{C9CF7FD5-D502-ED48-B7F4-564D5A201AA8}" presName="theInnerList" presStyleCnt="0"/>
      <dgm:spPr/>
    </dgm:pt>
    <dgm:pt modelId="{0D81FF4A-79A6-C140-A5B7-6930B537A982}" type="pres">
      <dgm:prSet presAssocID="{EF442674-377B-824E-AFD4-46EA93DDF9DA}" presName="childNode" presStyleLbl="node1" presStyleIdx="0" presStyleCnt="9">
        <dgm:presLayoutVars>
          <dgm:bulletEnabled val="1"/>
        </dgm:presLayoutVars>
      </dgm:prSet>
      <dgm:spPr/>
      <dgm:t>
        <a:bodyPr/>
        <a:lstStyle/>
        <a:p>
          <a:endParaRPr lang="en-US"/>
        </a:p>
      </dgm:t>
    </dgm:pt>
    <dgm:pt modelId="{C4533518-63A9-BD4D-A15D-0C6A20E8A9AE}" type="pres">
      <dgm:prSet presAssocID="{EF442674-377B-824E-AFD4-46EA93DDF9DA}" presName="aSpace2" presStyleCnt="0"/>
      <dgm:spPr/>
    </dgm:pt>
    <dgm:pt modelId="{22EB505E-A8F3-A747-9FC9-8D35B86B560C}" type="pres">
      <dgm:prSet presAssocID="{9806C5FD-FCDF-164D-9116-2AD90D16FF6A}" presName="childNode" presStyleLbl="node1" presStyleIdx="1" presStyleCnt="9">
        <dgm:presLayoutVars>
          <dgm:bulletEnabled val="1"/>
        </dgm:presLayoutVars>
      </dgm:prSet>
      <dgm:spPr/>
      <dgm:t>
        <a:bodyPr/>
        <a:lstStyle/>
        <a:p>
          <a:endParaRPr lang="en-US"/>
        </a:p>
      </dgm:t>
    </dgm:pt>
    <dgm:pt modelId="{C1E3298E-BBD5-A447-9C6C-31ECC82C9201}" type="pres">
      <dgm:prSet presAssocID="{C9CF7FD5-D502-ED48-B7F4-564D5A201AA8}" presName="aSpace" presStyleCnt="0"/>
      <dgm:spPr/>
    </dgm:pt>
    <dgm:pt modelId="{B71DEEF7-D4BE-DC4F-9D80-85FB6FC57E8C}" type="pres">
      <dgm:prSet presAssocID="{0C6449B3-847A-D942-8E7E-E60AED1F4FF4}" presName="compNode" presStyleCnt="0"/>
      <dgm:spPr/>
    </dgm:pt>
    <dgm:pt modelId="{74F4D554-0AF3-E54A-9B70-7FE03232DC47}" type="pres">
      <dgm:prSet presAssocID="{0C6449B3-847A-D942-8E7E-E60AED1F4FF4}" presName="aNode" presStyleLbl="bgShp" presStyleIdx="1" presStyleCnt="3"/>
      <dgm:spPr/>
      <dgm:t>
        <a:bodyPr/>
        <a:lstStyle/>
        <a:p>
          <a:endParaRPr lang="en-US"/>
        </a:p>
      </dgm:t>
    </dgm:pt>
    <dgm:pt modelId="{5CD62D4A-179B-5748-98F5-C673D96C55CA}" type="pres">
      <dgm:prSet presAssocID="{0C6449B3-847A-D942-8E7E-E60AED1F4FF4}" presName="textNode" presStyleLbl="bgShp" presStyleIdx="1" presStyleCnt="3"/>
      <dgm:spPr/>
      <dgm:t>
        <a:bodyPr/>
        <a:lstStyle/>
        <a:p>
          <a:endParaRPr lang="en-US"/>
        </a:p>
      </dgm:t>
    </dgm:pt>
    <dgm:pt modelId="{E1327D0E-42A5-1B4A-AED3-774E92E74E7B}" type="pres">
      <dgm:prSet presAssocID="{0C6449B3-847A-D942-8E7E-E60AED1F4FF4}" presName="compChildNode" presStyleCnt="0"/>
      <dgm:spPr/>
    </dgm:pt>
    <dgm:pt modelId="{E6F91A82-A6A6-2344-8F5E-A90EB0F46880}" type="pres">
      <dgm:prSet presAssocID="{0C6449B3-847A-D942-8E7E-E60AED1F4FF4}" presName="theInnerList" presStyleCnt="0"/>
      <dgm:spPr/>
    </dgm:pt>
    <dgm:pt modelId="{4E878188-2108-8543-A31D-AF082935556D}" type="pres">
      <dgm:prSet presAssocID="{36CE9302-3BC5-6345-A231-1979E4858B9B}" presName="childNode" presStyleLbl="node1" presStyleIdx="2" presStyleCnt="9">
        <dgm:presLayoutVars>
          <dgm:bulletEnabled val="1"/>
        </dgm:presLayoutVars>
      </dgm:prSet>
      <dgm:spPr/>
      <dgm:t>
        <a:bodyPr/>
        <a:lstStyle/>
        <a:p>
          <a:endParaRPr lang="en-US"/>
        </a:p>
      </dgm:t>
    </dgm:pt>
    <dgm:pt modelId="{206F0B74-9B17-7F49-ADBF-3C8FDF5D29C5}" type="pres">
      <dgm:prSet presAssocID="{36CE9302-3BC5-6345-A231-1979E4858B9B}" presName="aSpace2" presStyleCnt="0"/>
      <dgm:spPr/>
    </dgm:pt>
    <dgm:pt modelId="{B3CB9802-4F7F-9348-AC07-6C212B8A2BA6}" type="pres">
      <dgm:prSet presAssocID="{F6754EAB-35FA-B342-B3D2-C7CB971B9A62}" presName="childNode" presStyleLbl="node1" presStyleIdx="3" presStyleCnt="9">
        <dgm:presLayoutVars>
          <dgm:bulletEnabled val="1"/>
        </dgm:presLayoutVars>
      </dgm:prSet>
      <dgm:spPr/>
      <dgm:t>
        <a:bodyPr/>
        <a:lstStyle/>
        <a:p>
          <a:endParaRPr lang="en-US"/>
        </a:p>
      </dgm:t>
    </dgm:pt>
    <dgm:pt modelId="{EC333AC7-3DB7-EC49-8CC5-FD9C8D191841}" type="pres">
      <dgm:prSet presAssocID="{F6754EAB-35FA-B342-B3D2-C7CB971B9A62}" presName="aSpace2" presStyleCnt="0"/>
      <dgm:spPr/>
    </dgm:pt>
    <dgm:pt modelId="{FF98C38A-2046-8145-AB6D-48F804AAC094}" type="pres">
      <dgm:prSet presAssocID="{B74E20FB-F939-0449-9D0E-B8D26041D71F}" presName="childNode" presStyleLbl="node1" presStyleIdx="4" presStyleCnt="9">
        <dgm:presLayoutVars>
          <dgm:bulletEnabled val="1"/>
        </dgm:presLayoutVars>
      </dgm:prSet>
      <dgm:spPr/>
      <dgm:t>
        <a:bodyPr/>
        <a:lstStyle/>
        <a:p>
          <a:endParaRPr lang="en-US"/>
        </a:p>
      </dgm:t>
    </dgm:pt>
    <dgm:pt modelId="{3024E560-8360-094E-91B9-42D68A21BCA2}" type="pres">
      <dgm:prSet presAssocID="{0C6449B3-847A-D942-8E7E-E60AED1F4FF4}" presName="aSpace" presStyleCnt="0"/>
      <dgm:spPr/>
    </dgm:pt>
    <dgm:pt modelId="{4694798C-B927-124F-8CA9-1061BAA435A7}" type="pres">
      <dgm:prSet presAssocID="{0C791B90-ABA1-F24B-83EC-7F0E8904F3FD}" presName="compNode" presStyleCnt="0"/>
      <dgm:spPr/>
    </dgm:pt>
    <dgm:pt modelId="{C1FD96F3-D585-6643-9373-289829429110}" type="pres">
      <dgm:prSet presAssocID="{0C791B90-ABA1-F24B-83EC-7F0E8904F3FD}" presName="aNode" presStyleLbl="bgShp" presStyleIdx="2" presStyleCnt="3"/>
      <dgm:spPr/>
      <dgm:t>
        <a:bodyPr/>
        <a:lstStyle/>
        <a:p>
          <a:endParaRPr lang="en-US"/>
        </a:p>
      </dgm:t>
    </dgm:pt>
    <dgm:pt modelId="{F46FDB43-3E13-D642-9630-B4114EE30816}" type="pres">
      <dgm:prSet presAssocID="{0C791B90-ABA1-F24B-83EC-7F0E8904F3FD}" presName="textNode" presStyleLbl="bgShp" presStyleIdx="2" presStyleCnt="3"/>
      <dgm:spPr/>
      <dgm:t>
        <a:bodyPr/>
        <a:lstStyle/>
        <a:p>
          <a:endParaRPr lang="en-US"/>
        </a:p>
      </dgm:t>
    </dgm:pt>
    <dgm:pt modelId="{0293D9E7-FC89-374A-96B9-10B3D0701BA1}" type="pres">
      <dgm:prSet presAssocID="{0C791B90-ABA1-F24B-83EC-7F0E8904F3FD}" presName="compChildNode" presStyleCnt="0"/>
      <dgm:spPr/>
    </dgm:pt>
    <dgm:pt modelId="{96C54626-6C0E-9841-BA9C-EF0EC8F4253A}" type="pres">
      <dgm:prSet presAssocID="{0C791B90-ABA1-F24B-83EC-7F0E8904F3FD}" presName="theInnerList" presStyleCnt="0"/>
      <dgm:spPr/>
    </dgm:pt>
    <dgm:pt modelId="{E38EAA24-47FA-C94B-8DEA-894CE382B68E}" type="pres">
      <dgm:prSet presAssocID="{C3C99FBA-76EF-E742-9977-57B51EEEE564}" presName="childNode" presStyleLbl="node1" presStyleIdx="5" presStyleCnt="9">
        <dgm:presLayoutVars>
          <dgm:bulletEnabled val="1"/>
        </dgm:presLayoutVars>
      </dgm:prSet>
      <dgm:spPr/>
      <dgm:t>
        <a:bodyPr/>
        <a:lstStyle/>
        <a:p>
          <a:endParaRPr lang="en-US"/>
        </a:p>
      </dgm:t>
    </dgm:pt>
    <dgm:pt modelId="{E43233F8-268A-C443-9049-07354777D396}" type="pres">
      <dgm:prSet presAssocID="{C3C99FBA-76EF-E742-9977-57B51EEEE564}" presName="aSpace2" presStyleCnt="0"/>
      <dgm:spPr/>
    </dgm:pt>
    <dgm:pt modelId="{648A8E3C-26D3-9F4B-B49D-019EE34FB2EB}" type="pres">
      <dgm:prSet presAssocID="{80F05AD4-CA5D-E34B-82A8-59CE2EF64F64}" presName="childNode" presStyleLbl="node1" presStyleIdx="6" presStyleCnt="9">
        <dgm:presLayoutVars>
          <dgm:bulletEnabled val="1"/>
        </dgm:presLayoutVars>
      </dgm:prSet>
      <dgm:spPr/>
      <dgm:t>
        <a:bodyPr/>
        <a:lstStyle/>
        <a:p>
          <a:endParaRPr lang="en-US"/>
        </a:p>
      </dgm:t>
    </dgm:pt>
    <dgm:pt modelId="{C6DE4165-19AA-3345-9C24-132A49902174}" type="pres">
      <dgm:prSet presAssocID="{80F05AD4-CA5D-E34B-82A8-59CE2EF64F64}" presName="aSpace2" presStyleCnt="0"/>
      <dgm:spPr/>
    </dgm:pt>
    <dgm:pt modelId="{B5DAAD7D-928D-1E4E-BE42-3B27B1CC68DA}" type="pres">
      <dgm:prSet presAssocID="{1A80B691-91A5-8446-B449-029897087E07}" presName="childNode" presStyleLbl="node1" presStyleIdx="7" presStyleCnt="9">
        <dgm:presLayoutVars>
          <dgm:bulletEnabled val="1"/>
        </dgm:presLayoutVars>
      </dgm:prSet>
      <dgm:spPr/>
      <dgm:t>
        <a:bodyPr/>
        <a:lstStyle/>
        <a:p>
          <a:endParaRPr lang="en-US"/>
        </a:p>
      </dgm:t>
    </dgm:pt>
    <dgm:pt modelId="{45FB412E-88EF-5F46-BF5D-02F58F4E0B78}" type="pres">
      <dgm:prSet presAssocID="{1A80B691-91A5-8446-B449-029897087E07}" presName="aSpace2" presStyleCnt="0"/>
      <dgm:spPr/>
    </dgm:pt>
    <dgm:pt modelId="{5C34DC7C-7E0E-1143-A676-8EED0C827949}" type="pres">
      <dgm:prSet presAssocID="{0C2BCA88-2797-BC41-8465-1B8745410352}" presName="childNode" presStyleLbl="node1" presStyleIdx="8" presStyleCnt="9">
        <dgm:presLayoutVars>
          <dgm:bulletEnabled val="1"/>
        </dgm:presLayoutVars>
      </dgm:prSet>
      <dgm:spPr/>
      <dgm:t>
        <a:bodyPr/>
        <a:lstStyle/>
        <a:p>
          <a:endParaRPr lang="en-US"/>
        </a:p>
      </dgm:t>
    </dgm:pt>
  </dgm:ptLst>
  <dgm:cxnLst>
    <dgm:cxn modelId="{8F563540-04C9-8C47-8B6B-700B15E542E0}" srcId="{02F722A9-33FD-9E4C-9503-CA30ED3A6BAA}" destId="{0C6449B3-847A-D942-8E7E-E60AED1F4FF4}" srcOrd="1" destOrd="0" parTransId="{8B45FBCC-E08D-8247-9343-92085E01F144}" sibTransId="{A8FBFA3B-D559-E94E-94E9-BF4FE5601D3D}"/>
    <dgm:cxn modelId="{142B10AD-82E3-7B4C-8961-B20B06088C3D}" type="presOf" srcId="{36CE9302-3BC5-6345-A231-1979E4858B9B}" destId="{4E878188-2108-8543-A31D-AF082935556D}" srcOrd="0" destOrd="0" presId="urn:microsoft.com/office/officeart/2005/8/layout/lProcess2"/>
    <dgm:cxn modelId="{5E602516-2F6C-CF4E-BE1E-E6E5AC42553F}" srcId="{C9CF7FD5-D502-ED48-B7F4-564D5A201AA8}" destId="{9806C5FD-FCDF-164D-9116-2AD90D16FF6A}" srcOrd="1" destOrd="0" parTransId="{4B209BE8-3CC6-D744-A6B3-2A9610E7005E}" sibTransId="{B2E1BE29-EEAD-C845-981F-D255B39CC65D}"/>
    <dgm:cxn modelId="{82470BBE-E4D7-A34D-BE66-B976D9B5196E}" type="presOf" srcId="{C9CF7FD5-D502-ED48-B7F4-564D5A201AA8}" destId="{EEBFD5B4-3A64-2F49-AC73-4A95E7BEE825}" srcOrd="1" destOrd="0" presId="urn:microsoft.com/office/officeart/2005/8/layout/lProcess2"/>
    <dgm:cxn modelId="{4F6D59B8-87B4-9C4E-AECD-DFE2A04FF2DC}" type="presOf" srcId="{0C6449B3-847A-D942-8E7E-E60AED1F4FF4}" destId="{5CD62D4A-179B-5748-98F5-C673D96C55CA}" srcOrd="1" destOrd="0" presId="urn:microsoft.com/office/officeart/2005/8/layout/lProcess2"/>
    <dgm:cxn modelId="{31BA91B4-F2B9-CD4C-A016-8E979770557F}" type="presOf" srcId="{0C791B90-ABA1-F24B-83EC-7F0E8904F3FD}" destId="{F46FDB43-3E13-D642-9630-B4114EE30816}" srcOrd="1" destOrd="0" presId="urn:microsoft.com/office/officeart/2005/8/layout/lProcess2"/>
    <dgm:cxn modelId="{F458B282-033E-C445-BC6C-8BCF787BAEA0}" srcId="{02F722A9-33FD-9E4C-9503-CA30ED3A6BAA}" destId="{C9CF7FD5-D502-ED48-B7F4-564D5A201AA8}" srcOrd="0" destOrd="0" parTransId="{7880E6A0-8F41-E644-A1F5-E836B1B9A5EC}" sibTransId="{75F2B475-4502-F343-8555-7F0464F14F32}"/>
    <dgm:cxn modelId="{9B43C613-9E19-2345-9923-4C342F7EB879}" type="presOf" srcId="{0C791B90-ABA1-F24B-83EC-7F0E8904F3FD}" destId="{C1FD96F3-D585-6643-9373-289829429110}" srcOrd="0" destOrd="0" presId="urn:microsoft.com/office/officeart/2005/8/layout/lProcess2"/>
    <dgm:cxn modelId="{4B5B0D16-8C5B-9340-881B-533ACA469111}" type="presOf" srcId="{0C2BCA88-2797-BC41-8465-1B8745410352}" destId="{5C34DC7C-7E0E-1143-A676-8EED0C827949}" srcOrd="0" destOrd="0" presId="urn:microsoft.com/office/officeart/2005/8/layout/lProcess2"/>
    <dgm:cxn modelId="{82FB08C9-0667-4D4D-A4BA-AE1CFBE9AD90}" type="presOf" srcId="{0C6449B3-847A-D942-8E7E-E60AED1F4FF4}" destId="{74F4D554-0AF3-E54A-9B70-7FE03232DC47}" srcOrd="0" destOrd="0" presId="urn:microsoft.com/office/officeart/2005/8/layout/lProcess2"/>
    <dgm:cxn modelId="{025CCEE2-7D39-8849-9140-F5BAD443F07D}" srcId="{0C791B90-ABA1-F24B-83EC-7F0E8904F3FD}" destId="{C3C99FBA-76EF-E742-9977-57B51EEEE564}" srcOrd="0" destOrd="0" parTransId="{7EF71C97-F453-604F-A94B-2F0C9D6D6695}" sibTransId="{A2D6BFD1-A487-F94C-8823-46F9A79A0F15}"/>
    <dgm:cxn modelId="{032CC5AF-450F-0040-B568-01A63114C437}" type="presOf" srcId="{B74E20FB-F939-0449-9D0E-B8D26041D71F}" destId="{FF98C38A-2046-8145-AB6D-48F804AAC094}" srcOrd="0" destOrd="0" presId="urn:microsoft.com/office/officeart/2005/8/layout/lProcess2"/>
    <dgm:cxn modelId="{3EB4B2BA-66A0-4A4D-8560-F860BCF8EAFC}" type="presOf" srcId="{F6754EAB-35FA-B342-B3D2-C7CB971B9A62}" destId="{B3CB9802-4F7F-9348-AC07-6C212B8A2BA6}" srcOrd="0" destOrd="0" presId="urn:microsoft.com/office/officeart/2005/8/layout/lProcess2"/>
    <dgm:cxn modelId="{D750E598-916E-8B46-AB8A-F777C6CED1CF}" type="presOf" srcId="{9806C5FD-FCDF-164D-9116-2AD90D16FF6A}" destId="{22EB505E-A8F3-A747-9FC9-8D35B86B560C}" srcOrd="0" destOrd="0" presId="urn:microsoft.com/office/officeart/2005/8/layout/lProcess2"/>
    <dgm:cxn modelId="{E4A16D5D-6B3C-1C48-9D78-3E7F12EF2CB1}" srcId="{02F722A9-33FD-9E4C-9503-CA30ED3A6BAA}" destId="{0C791B90-ABA1-F24B-83EC-7F0E8904F3FD}" srcOrd="2" destOrd="0" parTransId="{5094C8F2-9D7C-3E48-8856-C09C545F2D32}" sibTransId="{6C976C51-493F-1848-860E-7B9F92E5FB20}"/>
    <dgm:cxn modelId="{DC624D90-C02A-4F4B-8F69-8E7243E6B441}" srcId="{0C6449B3-847A-D942-8E7E-E60AED1F4FF4}" destId="{36CE9302-3BC5-6345-A231-1979E4858B9B}" srcOrd="0" destOrd="0" parTransId="{996B8217-1F68-E442-80B7-AC7B69AAA871}" sibTransId="{13C148C6-0F97-234A-B0AB-C8EF3B85D349}"/>
    <dgm:cxn modelId="{B1DB84B0-2C77-3F4E-8A5A-EACD7CEBAFBA}" srcId="{C9CF7FD5-D502-ED48-B7F4-564D5A201AA8}" destId="{EF442674-377B-824E-AFD4-46EA93DDF9DA}" srcOrd="0" destOrd="0" parTransId="{94592FC2-C62B-FB4F-A916-6DC8A4619B73}" sibTransId="{2945237D-5962-3241-8168-3995F0BFDFBB}"/>
    <dgm:cxn modelId="{A1F460EC-4AD2-3142-A0CC-3ECDAAFEE614}" type="presOf" srcId="{EF442674-377B-824E-AFD4-46EA93DDF9DA}" destId="{0D81FF4A-79A6-C140-A5B7-6930B537A982}" srcOrd="0" destOrd="0" presId="urn:microsoft.com/office/officeart/2005/8/layout/lProcess2"/>
    <dgm:cxn modelId="{D861B4E5-2D67-7047-B8B6-978EA0B1D565}" type="presOf" srcId="{C9CF7FD5-D502-ED48-B7F4-564D5A201AA8}" destId="{73206DF4-071D-DE4A-9986-9F044BE24A94}" srcOrd="0" destOrd="0" presId="urn:microsoft.com/office/officeart/2005/8/layout/lProcess2"/>
    <dgm:cxn modelId="{A1458771-5CB4-7840-A532-FB83B05C6226}" type="presOf" srcId="{C3C99FBA-76EF-E742-9977-57B51EEEE564}" destId="{E38EAA24-47FA-C94B-8DEA-894CE382B68E}" srcOrd="0" destOrd="0" presId="urn:microsoft.com/office/officeart/2005/8/layout/lProcess2"/>
    <dgm:cxn modelId="{B1B4B036-D6BE-1B4D-B951-CA1A32F143EC}" srcId="{0C6449B3-847A-D942-8E7E-E60AED1F4FF4}" destId="{F6754EAB-35FA-B342-B3D2-C7CB971B9A62}" srcOrd="1" destOrd="0" parTransId="{42F75062-BD48-A845-85C8-42B766A66A47}" sibTransId="{BE138387-EF26-D546-9D37-951F6AE850E3}"/>
    <dgm:cxn modelId="{60390AC1-F127-B64F-AC12-9CD1527A976C}" srcId="{0C791B90-ABA1-F24B-83EC-7F0E8904F3FD}" destId="{1A80B691-91A5-8446-B449-029897087E07}" srcOrd="2" destOrd="0" parTransId="{8EC56D2C-D1CA-CB42-B25E-16B18BE22A48}" sibTransId="{EE5FAD92-389D-9842-8B1D-CB89B1D660DE}"/>
    <dgm:cxn modelId="{45A2832B-CB21-D144-A87A-AB8B759BD998}" type="presOf" srcId="{80F05AD4-CA5D-E34B-82A8-59CE2EF64F64}" destId="{648A8E3C-26D3-9F4B-B49D-019EE34FB2EB}" srcOrd="0" destOrd="0" presId="urn:microsoft.com/office/officeart/2005/8/layout/lProcess2"/>
    <dgm:cxn modelId="{F4FB6E2E-5604-B04A-B38C-28A97522613B}" srcId="{0C6449B3-847A-D942-8E7E-E60AED1F4FF4}" destId="{B74E20FB-F939-0449-9D0E-B8D26041D71F}" srcOrd="2" destOrd="0" parTransId="{FCFF69FA-4EC6-8946-8284-C53CA1A42FD8}" sibTransId="{7A63B048-AFCA-3A45-8764-2BE0A8115FAA}"/>
    <dgm:cxn modelId="{4E15BB88-2106-2540-81F4-2613A213F447}" type="presOf" srcId="{02F722A9-33FD-9E4C-9503-CA30ED3A6BAA}" destId="{6163CCAA-6605-A845-8CDA-7BC495917BBC}" srcOrd="0" destOrd="0" presId="urn:microsoft.com/office/officeart/2005/8/layout/lProcess2"/>
    <dgm:cxn modelId="{B7C04089-2C42-8243-8C25-D64B72355A7B}" type="presOf" srcId="{1A80B691-91A5-8446-B449-029897087E07}" destId="{B5DAAD7D-928D-1E4E-BE42-3B27B1CC68DA}" srcOrd="0" destOrd="0" presId="urn:microsoft.com/office/officeart/2005/8/layout/lProcess2"/>
    <dgm:cxn modelId="{BABBFA32-15C1-944F-ABDC-D0BF2243D79A}" srcId="{0C791B90-ABA1-F24B-83EC-7F0E8904F3FD}" destId="{80F05AD4-CA5D-E34B-82A8-59CE2EF64F64}" srcOrd="1" destOrd="0" parTransId="{C337E3C4-9CD1-024F-AC15-3B442536EB8E}" sibTransId="{C77D0BFF-6E6A-9A4D-B2F4-EA2EF6BD4DD9}"/>
    <dgm:cxn modelId="{A36B4E8E-65C6-1844-A5B5-8C23B324C49A}" srcId="{0C791B90-ABA1-F24B-83EC-7F0E8904F3FD}" destId="{0C2BCA88-2797-BC41-8465-1B8745410352}" srcOrd="3" destOrd="0" parTransId="{F16101BA-F46E-704E-B49D-B372A2724FB1}" sibTransId="{9BC36024-D310-9E46-AA96-A2E9B8FA9AEB}"/>
    <dgm:cxn modelId="{FDFC5EEF-2926-ED43-BB1C-5C5143210B14}" type="presParOf" srcId="{6163CCAA-6605-A845-8CDA-7BC495917BBC}" destId="{28087F46-8C1F-D74A-94F9-77103D732C10}" srcOrd="0" destOrd="0" presId="urn:microsoft.com/office/officeart/2005/8/layout/lProcess2"/>
    <dgm:cxn modelId="{26200A83-A99B-6C4D-8EBC-52357FCF896E}" type="presParOf" srcId="{28087F46-8C1F-D74A-94F9-77103D732C10}" destId="{73206DF4-071D-DE4A-9986-9F044BE24A94}" srcOrd="0" destOrd="0" presId="urn:microsoft.com/office/officeart/2005/8/layout/lProcess2"/>
    <dgm:cxn modelId="{4871DE7E-8A3F-7942-B6D5-9600DDD437EB}" type="presParOf" srcId="{28087F46-8C1F-D74A-94F9-77103D732C10}" destId="{EEBFD5B4-3A64-2F49-AC73-4A95E7BEE825}" srcOrd="1" destOrd="0" presId="urn:microsoft.com/office/officeart/2005/8/layout/lProcess2"/>
    <dgm:cxn modelId="{6946F687-EBB1-2844-90FF-B1ACE06D032F}" type="presParOf" srcId="{28087F46-8C1F-D74A-94F9-77103D732C10}" destId="{EE061798-8C9E-6F4B-9968-7F1C331B7B6E}" srcOrd="2" destOrd="0" presId="urn:microsoft.com/office/officeart/2005/8/layout/lProcess2"/>
    <dgm:cxn modelId="{67EFB061-DFA9-B04A-8BCA-D9E396FC5576}" type="presParOf" srcId="{EE061798-8C9E-6F4B-9968-7F1C331B7B6E}" destId="{5ECA2C5B-7050-AC4F-B558-55B60EB79E03}" srcOrd="0" destOrd="0" presId="urn:microsoft.com/office/officeart/2005/8/layout/lProcess2"/>
    <dgm:cxn modelId="{CC5C5078-8ABA-8C44-BB58-42F82E4E57F6}" type="presParOf" srcId="{5ECA2C5B-7050-AC4F-B558-55B60EB79E03}" destId="{0D81FF4A-79A6-C140-A5B7-6930B537A982}" srcOrd="0" destOrd="0" presId="urn:microsoft.com/office/officeart/2005/8/layout/lProcess2"/>
    <dgm:cxn modelId="{BA580DF9-451F-8142-A6B1-CDAEB8C3AFC2}" type="presParOf" srcId="{5ECA2C5B-7050-AC4F-B558-55B60EB79E03}" destId="{C4533518-63A9-BD4D-A15D-0C6A20E8A9AE}" srcOrd="1" destOrd="0" presId="urn:microsoft.com/office/officeart/2005/8/layout/lProcess2"/>
    <dgm:cxn modelId="{0A4D5C57-0DE9-BB49-AA84-C9EC869C1739}" type="presParOf" srcId="{5ECA2C5B-7050-AC4F-B558-55B60EB79E03}" destId="{22EB505E-A8F3-A747-9FC9-8D35B86B560C}" srcOrd="2" destOrd="0" presId="urn:microsoft.com/office/officeart/2005/8/layout/lProcess2"/>
    <dgm:cxn modelId="{7BEC90A9-BB2B-D241-9714-824CA109635D}" type="presParOf" srcId="{6163CCAA-6605-A845-8CDA-7BC495917BBC}" destId="{C1E3298E-BBD5-A447-9C6C-31ECC82C9201}" srcOrd="1" destOrd="0" presId="urn:microsoft.com/office/officeart/2005/8/layout/lProcess2"/>
    <dgm:cxn modelId="{CD9BC661-69BC-7042-94EB-154A18408DE7}" type="presParOf" srcId="{6163CCAA-6605-A845-8CDA-7BC495917BBC}" destId="{B71DEEF7-D4BE-DC4F-9D80-85FB6FC57E8C}" srcOrd="2" destOrd="0" presId="urn:microsoft.com/office/officeart/2005/8/layout/lProcess2"/>
    <dgm:cxn modelId="{4CA2BDED-E6AC-D142-9F46-445CDA1A5C8C}" type="presParOf" srcId="{B71DEEF7-D4BE-DC4F-9D80-85FB6FC57E8C}" destId="{74F4D554-0AF3-E54A-9B70-7FE03232DC47}" srcOrd="0" destOrd="0" presId="urn:microsoft.com/office/officeart/2005/8/layout/lProcess2"/>
    <dgm:cxn modelId="{B19EBC8E-FDA3-EF4F-BD7A-A4542A901590}" type="presParOf" srcId="{B71DEEF7-D4BE-DC4F-9D80-85FB6FC57E8C}" destId="{5CD62D4A-179B-5748-98F5-C673D96C55CA}" srcOrd="1" destOrd="0" presId="urn:microsoft.com/office/officeart/2005/8/layout/lProcess2"/>
    <dgm:cxn modelId="{B7BB13F2-5F90-A345-BEB1-4D6DF478E5C6}" type="presParOf" srcId="{B71DEEF7-D4BE-DC4F-9D80-85FB6FC57E8C}" destId="{E1327D0E-42A5-1B4A-AED3-774E92E74E7B}" srcOrd="2" destOrd="0" presId="urn:microsoft.com/office/officeart/2005/8/layout/lProcess2"/>
    <dgm:cxn modelId="{1F719638-AFC5-FC42-B2D6-17EB9F2F22C7}" type="presParOf" srcId="{E1327D0E-42A5-1B4A-AED3-774E92E74E7B}" destId="{E6F91A82-A6A6-2344-8F5E-A90EB0F46880}" srcOrd="0" destOrd="0" presId="urn:microsoft.com/office/officeart/2005/8/layout/lProcess2"/>
    <dgm:cxn modelId="{91C02072-DA8B-8140-A169-52144ADE6144}" type="presParOf" srcId="{E6F91A82-A6A6-2344-8F5E-A90EB0F46880}" destId="{4E878188-2108-8543-A31D-AF082935556D}" srcOrd="0" destOrd="0" presId="urn:microsoft.com/office/officeart/2005/8/layout/lProcess2"/>
    <dgm:cxn modelId="{A90F209A-F8DF-0045-AC2E-345ECF8819C6}" type="presParOf" srcId="{E6F91A82-A6A6-2344-8F5E-A90EB0F46880}" destId="{206F0B74-9B17-7F49-ADBF-3C8FDF5D29C5}" srcOrd="1" destOrd="0" presId="urn:microsoft.com/office/officeart/2005/8/layout/lProcess2"/>
    <dgm:cxn modelId="{516D2A0B-2778-E64F-A875-F814E073F57A}" type="presParOf" srcId="{E6F91A82-A6A6-2344-8F5E-A90EB0F46880}" destId="{B3CB9802-4F7F-9348-AC07-6C212B8A2BA6}" srcOrd="2" destOrd="0" presId="urn:microsoft.com/office/officeart/2005/8/layout/lProcess2"/>
    <dgm:cxn modelId="{3A661B04-E28E-2049-B68B-7C7E9FB4F350}" type="presParOf" srcId="{E6F91A82-A6A6-2344-8F5E-A90EB0F46880}" destId="{EC333AC7-3DB7-EC49-8CC5-FD9C8D191841}" srcOrd="3" destOrd="0" presId="urn:microsoft.com/office/officeart/2005/8/layout/lProcess2"/>
    <dgm:cxn modelId="{B7A353E3-9D43-B44A-9E43-830E0F9823A5}" type="presParOf" srcId="{E6F91A82-A6A6-2344-8F5E-A90EB0F46880}" destId="{FF98C38A-2046-8145-AB6D-48F804AAC094}" srcOrd="4" destOrd="0" presId="urn:microsoft.com/office/officeart/2005/8/layout/lProcess2"/>
    <dgm:cxn modelId="{466B80E4-F14E-724D-A1A4-92B3DB6E9A78}" type="presParOf" srcId="{6163CCAA-6605-A845-8CDA-7BC495917BBC}" destId="{3024E560-8360-094E-91B9-42D68A21BCA2}" srcOrd="3" destOrd="0" presId="urn:microsoft.com/office/officeart/2005/8/layout/lProcess2"/>
    <dgm:cxn modelId="{C9AE7387-4561-7E4A-9DD8-C1A3D085684B}" type="presParOf" srcId="{6163CCAA-6605-A845-8CDA-7BC495917BBC}" destId="{4694798C-B927-124F-8CA9-1061BAA435A7}" srcOrd="4" destOrd="0" presId="urn:microsoft.com/office/officeart/2005/8/layout/lProcess2"/>
    <dgm:cxn modelId="{BC96C1CF-1D5E-1F41-A258-1FA26D4A5A2C}" type="presParOf" srcId="{4694798C-B927-124F-8CA9-1061BAA435A7}" destId="{C1FD96F3-D585-6643-9373-289829429110}" srcOrd="0" destOrd="0" presId="urn:microsoft.com/office/officeart/2005/8/layout/lProcess2"/>
    <dgm:cxn modelId="{770B9CD7-B3E4-C94B-8FA4-0BCC4CE76881}" type="presParOf" srcId="{4694798C-B927-124F-8CA9-1061BAA435A7}" destId="{F46FDB43-3E13-D642-9630-B4114EE30816}" srcOrd="1" destOrd="0" presId="urn:microsoft.com/office/officeart/2005/8/layout/lProcess2"/>
    <dgm:cxn modelId="{BF14D496-F98A-8C4D-9863-4C37AA377E83}" type="presParOf" srcId="{4694798C-B927-124F-8CA9-1061BAA435A7}" destId="{0293D9E7-FC89-374A-96B9-10B3D0701BA1}" srcOrd="2" destOrd="0" presId="urn:microsoft.com/office/officeart/2005/8/layout/lProcess2"/>
    <dgm:cxn modelId="{5503BA68-F735-DE4F-8310-ED7EE10B994B}" type="presParOf" srcId="{0293D9E7-FC89-374A-96B9-10B3D0701BA1}" destId="{96C54626-6C0E-9841-BA9C-EF0EC8F4253A}" srcOrd="0" destOrd="0" presId="urn:microsoft.com/office/officeart/2005/8/layout/lProcess2"/>
    <dgm:cxn modelId="{1182205D-F675-4042-9D05-19EA5FCEFD79}" type="presParOf" srcId="{96C54626-6C0E-9841-BA9C-EF0EC8F4253A}" destId="{E38EAA24-47FA-C94B-8DEA-894CE382B68E}" srcOrd="0" destOrd="0" presId="urn:microsoft.com/office/officeart/2005/8/layout/lProcess2"/>
    <dgm:cxn modelId="{226288BF-C4F9-2944-B373-2CC974572364}" type="presParOf" srcId="{96C54626-6C0E-9841-BA9C-EF0EC8F4253A}" destId="{E43233F8-268A-C443-9049-07354777D396}" srcOrd="1" destOrd="0" presId="urn:microsoft.com/office/officeart/2005/8/layout/lProcess2"/>
    <dgm:cxn modelId="{F23BB238-197A-4148-BF44-97B2943DDE13}" type="presParOf" srcId="{96C54626-6C0E-9841-BA9C-EF0EC8F4253A}" destId="{648A8E3C-26D3-9F4B-B49D-019EE34FB2EB}" srcOrd="2" destOrd="0" presId="urn:microsoft.com/office/officeart/2005/8/layout/lProcess2"/>
    <dgm:cxn modelId="{6E5F9C04-5116-E14B-A9AE-477D7A8ED23A}" type="presParOf" srcId="{96C54626-6C0E-9841-BA9C-EF0EC8F4253A}" destId="{C6DE4165-19AA-3345-9C24-132A49902174}" srcOrd="3" destOrd="0" presId="urn:microsoft.com/office/officeart/2005/8/layout/lProcess2"/>
    <dgm:cxn modelId="{05A428D2-A943-074A-8683-616987DC9BF0}" type="presParOf" srcId="{96C54626-6C0E-9841-BA9C-EF0EC8F4253A}" destId="{B5DAAD7D-928D-1E4E-BE42-3B27B1CC68DA}" srcOrd="4" destOrd="0" presId="urn:microsoft.com/office/officeart/2005/8/layout/lProcess2"/>
    <dgm:cxn modelId="{CACE3947-22E0-754C-BD7D-9E4B60AD8DDE}" type="presParOf" srcId="{96C54626-6C0E-9841-BA9C-EF0EC8F4253A}" destId="{45FB412E-88EF-5F46-BF5D-02F58F4E0B78}" srcOrd="5" destOrd="0" presId="urn:microsoft.com/office/officeart/2005/8/layout/lProcess2"/>
    <dgm:cxn modelId="{A2AA82E3-AC5A-BB4D-B839-74B9FEEE9D2A}" type="presParOf" srcId="{96C54626-6C0E-9841-BA9C-EF0EC8F4253A}" destId="{5C34DC7C-7E0E-1143-A676-8EED0C82794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E9ED7D-67BE-2A43-AAAE-9F1FB7935736}"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178BFED9-89E2-684A-A2B0-14CB33C4905A}">
      <dgm:prSet phldrT="[Text]"/>
      <dgm:spPr/>
      <dgm:t>
        <a:bodyPr/>
        <a:lstStyle/>
        <a:p>
          <a:r>
            <a:rPr lang="en-US" dirty="0" smtClean="0"/>
            <a:t>NANO</a:t>
          </a:r>
          <a:endParaRPr lang="en-US" dirty="0"/>
        </a:p>
      </dgm:t>
    </dgm:pt>
    <dgm:pt modelId="{042A3653-ED75-104A-9A42-E4A5799FFEB3}" type="parTrans" cxnId="{12EC3CF2-9118-2C4C-B129-8E8566F859D0}">
      <dgm:prSet/>
      <dgm:spPr/>
      <dgm:t>
        <a:bodyPr/>
        <a:lstStyle/>
        <a:p>
          <a:endParaRPr lang="en-US"/>
        </a:p>
      </dgm:t>
    </dgm:pt>
    <dgm:pt modelId="{8445145B-5AA7-AB4B-93D3-51113414C108}" type="sibTrans" cxnId="{12EC3CF2-9118-2C4C-B129-8E8566F859D0}">
      <dgm:prSet/>
      <dgm:spPr/>
      <dgm:t>
        <a:bodyPr/>
        <a:lstStyle/>
        <a:p>
          <a:endParaRPr lang="en-US"/>
        </a:p>
      </dgm:t>
    </dgm:pt>
    <dgm:pt modelId="{15393C5F-AC89-3347-B872-FAE238263EDB}">
      <dgm:prSet phldrT="[Text]"/>
      <dgm:spPr/>
      <dgm:t>
        <a:bodyPr/>
        <a:lstStyle/>
        <a:p>
          <a:r>
            <a:rPr lang="en-US" dirty="0" smtClean="0"/>
            <a:t>IOTA</a:t>
          </a:r>
          <a:endParaRPr lang="en-US" dirty="0"/>
        </a:p>
      </dgm:t>
    </dgm:pt>
    <dgm:pt modelId="{4FFC888F-541C-5746-893F-11B4380B3593}" type="parTrans" cxnId="{F4147062-7CE0-E54C-B511-1A87A78264C2}">
      <dgm:prSet/>
      <dgm:spPr/>
      <dgm:t>
        <a:bodyPr/>
        <a:lstStyle/>
        <a:p>
          <a:endParaRPr lang="en-US"/>
        </a:p>
      </dgm:t>
    </dgm:pt>
    <dgm:pt modelId="{AF21C17E-92E7-DE4D-9CAD-D28D608BD7D9}" type="sibTrans" cxnId="{F4147062-7CE0-E54C-B511-1A87A78264C2}">
      <dgm:prSet/>
      <dgm:spPr/>
      <dgm:t>
        <a:bodyPr/>
        <a:lstStyle/>
        <a:p>
          <a:endParaRPr lang="en-US"/>
        </a:p>
      </dgm:t>
    </dgm:pt>
    <dgm:pt modelId="{5B406A4E-0B83-F947-9AC6-DF4066C219F9}">
      <dgm:prSet phldrT="[Text]"/>
      <dgm:spPr/>
      <dgm:t>
        <a:bodyPr/>
        <a:lstStyle/>
        <a:p>
          <a:r>
            <a:rPr lang="en-US" dirty="0" err="1" smtClean="0"/>
            <a:t>Byteball</a:t>
          </a:r>
          <a:endParaRPr lang="en-US" dirty="0"/>
        </a:p>
      </dgm:t>
    </dgm:pt>
    <dgm:pt modelId="{FB6F3B19-CD52-5A4A-9B04-10E2CBDCB62D}" type="parTrans" cxnId="{F0A54CDB-D34D-6740-A3C4-47E3A49AC93B}">
      <dgm:prSet/>
      <dgm:spPr/>
      <dgm:t>
        <a:bodyPr/>
        <a:lstStyle/>
        <a:p>
          <a:endParaRPr lang="en-US"/>
        </a:p>
      </dgm:t>
    </dgm:pt>
    <dgm:pt modelId="{D61889DC-B274-3D4B-ADAC-CE9208165DF3}" type="sibTrans" cxnId="{F0A54CDB-D34D-6740-A3C4-47E3A49AC93B}">
      <dgm:prSet/>
      <dgm:spPr/>
      <dgm:t>
        <a:bodyPr/>
        <a:lstStyle/>
        <a:p>
          <a:endParaRPr lang="en-US"/>
        </a:p>
      </dgm:t>
    </dgm:pt>
    <dgm:pt modelId="{7E272E9C-71B3-E34E-878F-DD161BE82402}">
      <dgm:prSet phldrT="[Text]"/>
      <dgm:spPr/>
      <dgm:t>
        <a:bodyPr/>
        <a:lstStyle/>
        <a:p>
          <a:r>
            <a:rPr lang="en-US" dirty="0" smtClean="0"/>
            <a:t>XDAG</a:t>
          </a:r>
          <a:endParaRPr lang="en-US" dirty="0"/>
        </a:p>
      </dgm:t>
    </dgm:pt>
    <dgm:pt modelId="{4E3351B0-1303-0D43-9C73-8B33619D40B6}" type="parTrans" cxnId="{3CBC3C16-0DD5-7C4E-AD6B-12775FB372D4}">
      <dgm:prSet/>
      <dgm:spPr/>
      <dgm:t>
        <a:bodyPr/>
        <a:lstStyle/>
        <a:p>
          <a:endParaRPr lang="en-US"/>
        </a:p>
      </dgm:t>
    </dgm:pt>
    <dgm:pt modelId="{64685FD5-50D6-9A42-B31C-5701C27C78FD}" type="sibTrans" cxnId="{3CBC3C16-0DD5-7C4E-AD6B-12775FB372D4}">
      <dgm:prSet/>
      <dgm:spPr/>
      <dgm:t>
        <a:bodyPr/>
        <a:lstStyle/>
        <a:p>
          <a:endParaRPr lang="en-US"/>
        </a:p>
      </dgm:t>
    </dgm:pt>
    <dgm:pt modelId="{01BA04F6-E117-4F4D-8A1F-B8A4CC5031A7}" type="pres">
      <dgm:prSet presAssocID="{35E9ED7D-67BE-2A43-AAAE-9F1FB7935736}" presName="matrix" presStyleCnt="0">
        <dgm:presLayoutVars>
          <dgm:chMax val="1"/>
          <dgm:dir/>
          <dgm:resizeHandles val="exact"/>
        </dgm:presLayoutVars>
      </dgm:prSet>
      <dgm:spPr/>
      <dgm:t>
        <a:bodyPr/>
        <a:lstStyle/>
        <a:p>
          <a:endParaRPr lang="en-US"/>
        </a:p>
      </dgm:t>
    </dgm:pt>
    <dgm:pt modelId="{B9214E00-1998-214F-8078-F46D71524908}" type="pres">
      <dgm:prSet presAssocID="{35E9ED7D-67BE-2A43-AAAE-9F1FB7935736}" presName="diamond" presStyleLbl="bgShp" presStyleIdx="0" presStyleCnt="1"/>
      <dgm:spPr/>
    </dgm:pt>
    <dgm:pt modelId="{1D1BC96B-7A7C-5D44-80A4-5B8AD46F053E}" type="pres">
      <dgm:prSet presAssocID="{35E9ED7D-67BE-2A43-AAAE-9F1FB7935736}" presName="quad1" presStyleLbl="node1" presStyleIdx="0" presStyleCnt="4">
        <dgm:presLayoutVars>
          <dgm:chMax val="0"/>
          <dgm:chPref val="0"/>
          <dgm:bulletEnabled val="1"/>
        </dgm:presLayoutVars>
      </dgm:prSet>
      <dgm:spPr/>
      <dgm:t>
        <a:bodyPr/>
        <a:lstStyle/>
        <a:p>
          <a:endParaRPr lang="en-US"/>
        </a:p>
      </dgm:t>
    </dgm:pt>
    <dgm:pt modelId="{15FA187B-3783-D54A-BFD2-06FFD59F9B42}" type="pres">
      <dgm:prSet presAssocID="{35E9ED7D-67BE-2A43-AAAE-9F1FB7935736}" presName="quad2" presStyleLbl="node1" presStyleIdx="1" presStyleCnt="4">
        <dgm:presLayoutVars>
          <dgm:chMax val="0"/>
          <dgm:chPref val="0"/>
          <dgm:bulletEnabled val="1"/>
        </dgm:presLayoutVars>
      </dgm:prSet>
      <dgm:spPr/>
      <dgm:t>
        <a:bodyPr/>
        <a:lstStyle/>
        <a:p>
          <a:endParaRPr lang="en-US"/>
        </a:p>
      </dgm:t>
    </dgm:pt>
    <dgm:pt modelId="{7A2F84CB-213C-5343-849D-EEF1C21C70E3}" type="pres">
      <dgm:prSet presAssocID="{35E9ED7D-67BE-2A43-AAAE-9F1FB7935736}" presName="quad3" presStyleLbl="node1" presStyleIdx="2" presStyleCnt="4">
        <dgm:presLayoutVars>
          <dgm:chMax val="0"/>
          <dgm:chPref val="0"/>
          <dgm:bulletEnabled val="1"/>
        </dgm:presLayoutVars>
      </dgm:prSet>
      <dgm:spPr/>
      <dgm:t>
        <a:bodyPr/>
        <a:lstStyle/>
        <a:p>
          <a:endParaRPr lang="en-US"/>
        </a:p>
      </dgm:t>
    </dgm:pt>
    <dgm:pt modelId="{6430D838-1F97-4040-81E5-E2B867A56015}" type="pres">
      <dgm:prSet presAssocID="{35E9ED7D-67BE-2A43-AAAE-9F1FB7935736}" presName="quad4" presStyleLbl="node1" presStyleIdx="3" presStyleCnt="4">
        <dgm:presLayoutVars>
          <dgm:chMax val="0"/>
          <dgm:chPref val="0"/>
          <dgm:bulletEnabled val="1"/>
        </dgm:presLayoutVars>
      </dgm:prSet>
      <dgm:spPr/>
      <dgm:t>
        <a:bodyPr/>
        <a:lstStyle/>
        <a:p>
          <a:endParaRPr lang="en-US"/>
        </a:p>
      </dgm:t>
    </dgm:pt>
  </dgm:ptLst>
  <dgm:cxnLst>
    <dgm:cxn modelId="{9EF1E32B-19DD-9F47-BD6E-060239010A70}" type="presOf" srcId="{5B406A4E-0B83-F947-9AC6-DF4066C219F9}" destId="{7A2F84CB-213C-5343-849D-EEF1C21C70E3}" srcOrd="0" destOrd="0" presId="urn:microsoft.com/office/officeart/2005/8/layout/matrix3"/>
    <dgm:cxn modelId="{70DD7B2E-FEB5-D148-95BF-178272721B03}" type="presOf" srcId="{7E272E9C-71B3-E34E-878F-DD161BE82402}" destId="{6430D838-1F97-4040-81E5-E2B867A56015}" srcOrd="0" destOrd="0" presId="urn:microsoft.com/office/officeart/2005/8/layout/matrix3"/>
    <dgm:cxn modelId="{F0A54CDB-D34D-6740-A3C4-47E3A49AC93B}" srcId="{35E9ED7D-67BE-2A43-AAAE-9F1FB7935736}" destId="{5B406A4E-0B83-F947-9AC6-DF4066C219F9}" srcOrd="2" destOrd="0" parTransId="{FB6F3B19-CD52-5A4A-9B04-10E2CBDCB62D}" sibTransId="{D61889DC-B274-3D4B-ADAC-CE9208165DF3}"/>
    <dgm:cxn modelId="{3766A4FE-7A0D-E847-A82E-22F7F3C26616}" type="presOf" srcId="{35E9ED7D-67BE-2A43-AAAE-9F1FB7935736}" destId="{01BA04F6-E117-4F4D-8A1F-B8A4CC5031A7}" srcOrd="0" destOrd="0" presId="urn:microsoft.com/office/officeart/2005/8/layout/matrix3"/>
    <dgm:cxn modelId="{987CA48E-1BA1-5941-82C0-1EBB7E18AE89}" type="presOf" srcId="{15393C5F-AC89-3347-B872-FAE238263EDB}" destId="{15FA187B-3783-D54A-BFD2-06FFD59F9B42}" srcOrd="0" destOrd="0" presId="urn:microsoft.com/office/officeart/2005/8/layout/matrix3"/>
    <dgm:cxn modelId="{F4147062-7CE0-E54C-B511-1A87A78264C2}" srcId="{35E9ED7D-67BE-2A43-AAAE-9F1FB7935736}" destId="{15393C5F-AC89-3347-B872-FAE238263EDB}" srcOrd="1" destOrd="0" parTransId="{4FFC888F-541C-5746-893F-11B4380B3593}" sibTransId="{AF21C17E-92E7-DE4D-9CAD-D28D608BD7D9}"/>
    <dgm:cxn modelId="{DAC3BF5E-11E6-2240-B72B-C5D93D546AE7}" type="presOf" srcId="{178BFED9-89E2-684A-A2B0-14CB33C4905A}" destId="{1D1BC96B-7A7C-5D44-80A4-5B8AD46F053E}" srcOrd="0" destOrd="0" presId="urn:microsoft.com/office/officeart/2005/8/layout/matrix3"/>
    <dgm:cxn modelId="{3CBC3C16-0DD5-7C4E-AD6B-12775FB372D4}" srcId="{35E9ED7D-67BE-2A43-AAAE-9F1FB7935736}" destId="{7E272E9C-71B3-E34E-878F-DD161BE82402}" srcOrd="3" destOrd="0" parTransId="{4E3351B0-1303-0D43-9C73-8B33619D40B6}" sibTransId="{64685FD5-50D6-9A42-B31C-5701C27C78FD}"/>
    <dgm:cxn modelId="{12EC3CF2-9118-2C4C-B129-8E8566F859D0}" srcId="{35E9ED7D-67BE-2A43-AAAE-9F1FB7935736}" destId="{178BFED9-89E2-684A-A2B0-14CB33C4905A}" srcOrd="0" destOrd="0" parTransId="{042A3653-ED75-104A-9A42-E4A5799FFEB3}" sibTransId="{8445145B-5AA7-AB4B-93D3-51113414C108}"/>
    <dgm:cxn modelId="{CA842786-D262-F941-A170-209D494D8988}" type="presParOf" srcId="{01BA04F6-E117-4F4D-8A1F-B8A4CC5031A7}" destId="{B9214E00-1998-214F-8078-F46D71524908}" srcOrd="0" destOrd="0" presId="urn:microsoft.com/office/officeart/2005/8/layout/matrix3"/>
    <dgm:cxn modelId="{C65C0348-B279-044D-B06A-3AF9C0B77F70}" type="presParOf" srcId="{01BA04F6-E117-4F4D-8A1F-B8A4CC5031A7}" destId="{1D1BC96B-7A7C-5D44-80A4-5B8AD46F053E}" srcOrd="1" destOrd="0" presId="urn:microsoft.com/office/officeart/2005/8/layout/matrix3"/>
    <dgm:cxn modelId="{9B4FDE5D-EC4E-B648-B7B7-0C07A5918962}" type="presParOf" srcId="{01BA04F6-E117-4F4D-8A1F-B8A4CC5031A7}" destId="{15FA187B-3783-D54A-BFD2-06FFD59F9B42}" srcOrd="2" destOrd="0" presId="urn:microsoft.com/office/officeart/2005/8/layout/matrix3"/>
    <dgm:cxn modelId="{73AB558D-CA7B-5D43-AB63-3BB13EDC7DA1}" type="presParOf" srcId="{01BA04F6-E117-4F4D-8A1F-B8A4CC5031A7}" destId="{7A2F84CB-213C-5343-849D-EEF1C21C70E3}" srcOrd="3" destOrd="0" presId="urn:microsoft.com/office/officeart/2005/8/layout/matrix3"/>
    <dgm:cxn modelId="{C6E137A5-E487-A749-8BA9-D8A33652BF60}" type="presParOf" srcId="{01BA04F6-E117-4F4D-8A1F-B8A4CC5031A7}" destId="{6430D838-1F97-4040-81E5-E2B867A5601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06DF4-071D-DE4A-9986-9F044BE24A94}">
      <dsp:nvSpPr>
        <dsp:cNvPr id="0" name=""/>
        <dsp:cNvSpPr/>
      </dsp:nvSpPr>
      <dsp:spPr>
        <a:xfrm>
          <a:off x="1015" y="0"/>
          <a:ext cx="2640515" cy="322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Layer1</a:t>
          </a:r>
          <a:endParaRPr lang="en-US" sz="4100" kern="1200" dirty="0"/>
        </a:p>
      </dsp:txBody>
      <dsp:txXfrm>
        <a:off x="1015" y="0"/>
        <a:ext cx="2640515" cy="966413"/>
      </dsp:txXfrm>
    </dsp:sp>
    <dsp:sp modelId="{0D81FF4A-79A6-C140-A5B7-6930B537A982}">
      <dsp:nvSpPr>
        <dsp:cNvPr id="0" name=""/>
        <dsp:cNvSpPr/>
      </dsp:nvSpPr>
      <dsp:spPr>
        <a:xfrm>
          <a:off x="265067" y="967357"/>
          <a:ext cx="2112412" cy="97128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zh-CN" altLang="en-US" sz="2200" kern="1200" dirty="0" smtClean="0"/>
            <a:t>共识算法</a:t>
          </a:r>
          <a:r>
            <a:rPr lang="en-US" altLang="zh-CN" sz="2200" kern="1200" dirty="0" smtClean="0"/>
            <a:t> PoS/</a:t>
          </a:r>
          <a:r>
            <a:rPr lang="en-US" altLang="zh-CN" sz="2200" kern="1200" dirty="0" err="1" smtClean="0"/>
            <a:t>DPoS</a:t>
          </a:r>
          <a:endParaRPr lang="en-US" sz="2200" kern="1200" dirty="0"/>
        </a:p>
      </dsp:txBody>
      <dsp:txXfrm>
        <a:off x="293515" y="995805"/>
        <a:ext cx="2055516" cy="914393"/>
      </dsp:txXfrm>
    </dsp:sp>
    <dsp:sp modelId="{22EB505E-A8F3-A747-9FC9-8D35B86B560C}">
      <dsp:nvSpPr>
        <dsp:cNvPr id="0" name=""/>
        <dsp:cNvSpPr/>
      </dsp:nvSpPr>
      <dsp:spPr>
        <a:xfrm>
          <a:off x="265067" y="2088075"/>
          <a:ext cx="2112412" cy="97128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zh-CN" altLang="en-US" sz="2200" kern="1200" dirty="0" smtClean="0"/>
            <a:t>分片 </a:t>
          </a:r>
          <a:r>
            <a:rPr lang="en-US" altLang="zh-CN" sz="2200" kern="1200" dirty="0" smtClean="0"/>
            <a:t>Shading</a:t>
          </a:r>
          <a:endParaRPr lang="en-US" sz="2200" kern="1200" dirty="0"/>
        </a:p>
      </dsp:txBody>
      <dsp:txXfrm>
        <a:off x="293515" y="2116523"/>
        <a:ext cx="2055516" cy="914393"/>
      </dsp:txXfrm>
    </dsp:sp>
    <dsp:sp modelId="{74F4D554-0AF3-E54A-9B70-7FE03232DC47}">
      <dsp:nvSpPr>
        <dsp:cNvPr id="0" name=""/>
        <dsp:cNvSpPr/>
      </dsp:nvSpPr>
      <dsp:spPr>
        <a:xfrm>
          <a:off x="2839569" y="0"/>
          <a:ext cx="2640515" cy="322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Layer2</a:t>
          </a:r>
          <a:endParaRPr lang="en-US" sz="4100" kern="1200" dirty="0"/>
        </a:p>
      </dsp:txBody>
      <dsp:txXfrm>
        <a:off x="2839569" y="0"/>
        <a:ext cx="2640515" cy="966413"/>
      </dsp:txXfrm>
    </dsp:sp>
    <dsp:sp modelId="{4E878188-2108-8543-A31D-AF082935556D}">
      <dsp:nvSpPr>
        <dsp:cNvPr id="0" name=""/>
        <dsp:cNvSpPr/>
      </dsp:nvSpPr>
      <dsp:spPr>
        <a:xfrm>
          <a:off x="3103621" y="966688"/>
          <a:ext cx="2112412" cy="6328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zh-CN" altLang="en-US" sz="2200" kern="1200" dirty="0" smtClean="0"/>
            <a:t>侧链</a:t>
          </a:r>
          <a:endParaRPr lang="en-US" sz="2200" kern="1200" dirty="0"/>
        </a:p>
      </dsp:txBody>
      <dsp:txXfrm>
        <a:off x="3122157" y="985224"/>
        <a:ext cx="2075340" cy="595799"/>
      </dsp:txXfrm>
    </dsp:sp>
    <dsp:sp modelId="{B3CB9802-4F7F-9348-AC07-6C212B8A2BA6}">
      <dsp:nvSpPr>
        <dsp:cNvPr id="0" name=""/>
        <dsp:cNvSpPr/>
      </dsp:nvSpPr>
      <dsp:spPr>
        <a:xfrm>
          <a:off x="3103621" y="1696925"/>
          <a:ext cx="2112412" cy="6328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zh-CN" altLang="en-US" sz="2200" kern="1200" dirty="0" smtClean="0"/>
            <a:t>状态通道</a:t>
          </a:r>
          <a:endParaRPr lang="en-US" sz="2200" kern="1200" dirty="0"/>
        </a:p>
      </dsp:txBody>
      <dsp:txXfrm>
        <a:off x="3122157" y="1715461"/>
        <a:ext cx="2075340" cy="595799"/>
      </dsp:txXfrm>
    </dsp:sp>
    <dsp:sp modelId="{FF98C38A-2046-8145-AB6D-48F804AAC094}">
      <dsp:nvSpPr>
        <dsp:cNvPr id="0" name=""/>
        <dsp:cNvSpPr/>
      </dsp:nvSpPr>
      <dsp:spPr>
        <a:xfrm>
          <a:off x="3103621" y="2427162"/>
          <a:ext cx="2112412" cy="6328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zh-CN" altLang="en-US" sz="2200" kern="1200" dirty="0" smtClean="0"/>
            <a:t>多链</a:t>
          </a:r>
          <a:endParaRPr lang="en-US" sz="2200" kern="1200" dirty="0"/>
        </a:p>
      </dsp:txBody>
      <dsp:txXfrm>
        <a:off x="3122157" y="2445698"/>
        <a:ext cx="2075340" cy="595799"/>
      </dsp:txXfrm>
    </dsp:sp>
    <dsp:sp modelId="{C1FD96F3-D585-6643-9373-289829429110}">
      <dsp:nvSpPr>
        <dsp:cNvPr id="0" name=""/>
        <dsp:cNvSpPr/>
      </dsp:nvSpPr>
      <dsp:spPr>
        <a:xfrm>
          <a:off x="5678123" y="0"/>
          <a:ext cx="2640515" cy="322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DAG</a:t>
          </a:r>
          <a:endParaRPr lang="en-US" sz="4100" kern="1200" dirty="0"/>
        </a:p>
      </dsp:txBody>
      <dsp:txXfrm>
        <a:off x="5678123" y="0"/>
        <a:ext cx="2640515" cy="966413"/>
      </dsp:txXfrm>
    </dsp:sp>
    <dsp:sp modelId="{E38EAA24-47FA-C94B-8DEA-894CE382B68E}">
      <dsp:nvSpPr>
        <dsp:cNvPr id="0" name=""/>
        <dsp:cNvSpPr/>
      </dsp:nvSpPr>
      <dsp:spPr>
        <a:xfrm>
          <a:off x="5942175" y="966492"/>
          <a:ext cx="2112412" cy="4692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altLang="zh-CN" sz="2200" kern="1200" dirty="0" err="1" smtClean="0"/>
            <a:t>Nano</a:t>
          </a:r>
          <a:endParaRPr lang="en-US" sz="2200" kern="1200" dirty="0"/>
        </a:p>
      </dsp:txBody>
      <dsp:txXfrm>
        <a:off x="5955920" y="980237"/>
        <a:ext cx="2084922" cy="441796"/>
      </dsp:txXfrm>
    </dsp:sp>
    <dsp:sp modelId="{648A8E3C-26D3-9F4B-B49D-019EE34FB2EB}">
      <dsp:nvSpPr>
        <dsp:cNvPr id="0" name=""/>
        <dsp:cNvSpPr/>
      </dsp:nvSpPr>
      <dsp:spPr>
        <a:xfrm>
          <a:off x="5942175" y="1507976"/>
          <a:ext cx="2112412" cy="4692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altLang="zh-CN" sz="2200" kern="1200" dirty="0" smtClean="0"/>
            <a:t>IOTA</a:t>
          </a:r>
          <a:endParaRPr lang="en-US" sz="2200" kern="1200" dirty="0"/>
        </a:p>
      </dsp:txBody>
      <dsp:txXfrm>
        <a:off x="5955920" y="1521721"/>
        <a:ext cx="2084922" cy="441796"/>
      </dsp:txXfrm>
    </dsp:sp>
    <dsp:sp modelId="{B5DAAD7D-928D-1E4E-BE42-3B27B1CC68DA}">
      <dsp:nvSpPr>
        <dsp:cNvPr id="0" name=""/>
        <dsp:cNvSpPr/>
      </dsp:nvSpPr>
      <dsp:spPr>
        <a:xfrm>
          <a:off x="5942175" y="2049460"/>
          <a:ext cx="2112412" cy="4692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altLang="zh-CN" sz="2200" kern="1200" dirty="0" err="1" smtClean="0"/>
            <a:t>Byteball</a:t>
          </a:r>
          <a:endParaRPr lang="en-US" sz="2200" kern="1200" dirty="0"/>
        </a:p>
      </dsp:txBody>
      <dsp:txXfrm>
        <a:off x="5955920" y="2063205"/>
        <a:ext cx="2084922" cy="441796"/>
      </dsp:txXfrm>
    </dsp:sp>
    <dsp:sp modelId="{5C34DC7C-7E0E-1143-A676-8EED0C827949}">
      <dsp:nvSpPr>
        <dsp:cNvPr id="0" name=""/>
        <dsp:cNvSpPr/>
      </dsp:nvSpPr>
      <dsp:spPr>
        <a:xfrm>
          <a:off x="5942175" y="2590944"/>
          <a:ext cx="2112412" cy="4692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altLang="zh-CN" sz="2200" kern="1200" dirty="0" smtClean="0"/>
            <a:t>XDAG</a:t>
          </a:r>
          <a:endParaRPr lang="en-US" sz="2200" kern="1200" dirty="0"/>
        </a:p>
      </dsp:txBody>
      <dsp:txXfrm>
        <a:off x="5955920" y="2604689"/>
        <a:ext cx="2084922" cy="441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14E00-1998-214F-8078-F46D71524908}">
      <dsp:nvSpPr>
        <dsp:cNvPr id="0" name=""/>
        <dsp:cNvSpPr/>
      </dsp:nvSpPr>
      <dsp:spPr>
        <a:xfrm>
          <a:off x="449501" y="0"/>
          <a:ext cx="3940853" cy="394085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1BC96B-7A7C-5D44-80A4-5B8AD46F053E}">
      <dsp:nvSpPr>
        <dsp:cNvPr id="0" name=""/>
        <dsp:cNvSpPr/>
      </dsp:nvSpPr>
      <dsp:spPr>
        <a:xfrm>
          <a:off x="823882" y="374381"/>
          <a:ext cx="1536932" cy="153693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NANO</a:t>
          </a:r>
          <a:endParaRPr lang="en-US" sz="2700" kern="1200" dirty="0"/>
        </a:p>
      </dsp:txBody>
      <dsp:txXfrm>
        <a:off x="898909" y="449408"/>
        <a:ext cx="1386878" cy="1386878"/>
      </dsp:txXfrm>
    </dsp:sp>
    <dsp:sp modelId="{15FA187B-3783-D54A-BFD2-06FFD59F9B42}">
      <dsp:nvSpPr>
        <dsp:cNvPr id="0" name=""/>
        <dsp:cNvSpPr/>
      </dsp:nvSpPr>
      <dsp:spPr>
        <a:xfrm>
          <a:off x="2479040" y="374381"/>
          <a:ext cx="1536932" cy="153693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IOTA</a:t>
          </a:r>
          <a:endParaRPr lang="en-US" sz="2700" kern="1200" dirty="0"/>
        </a:p>
      </dsp:txBody>
      <dsp:txXfrm>
        <a:off x="2554067" y="449408"/>
        <a:ext cx="1386878" cy="1386878"/>
      </dsp:txXfrm>
    </dsp:sp>
    <dsp:sp modelId="{7A2F84CB-213C-5343-849D-EEF1C21C70E3}">
      <dsp:nvSpPr>
        <dsp:cNvPr id="0" name=""/>
        <dsp:cNvSpPr/>
      </dsp:nvSpPr>
      <dsp:spPr>
        <a:xfrm>
          <a:off x="823882" y="2029539"/>
          <a:ext cx="1536932" cy="153693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t>Byteball</a:t>
          </a:r>
          <a:endParaRPr lang="en-US" sz="2700" kern="1200" dirty="0"/>
        </a:p>
      </dsp:txBody>
      <dsp:txXfrm>
        <a:off x="898909" y="2104566"/>
        <a:ext cx="1386878" cy="1386878"/>
      </dsp:txXfrm>
    </dsp:sp>
    <dsp:sp modelId="{6430D838-1F97-4040-81E5-E2B867A56015}">
      <dsp:nvSpPr>
        <dsp:cNvPr id="0" name=""/>
        <dsp:cNvSpPr/>
      </dsp:nvSpPr>
      <dsp:spPr>
        <a:xfrm>
          <a:off x="2479040" y="2029539"/>
          <a:ext cx="1536932" cy="153693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XDAG</a:t>
          </a:r>
          <a:endParaRPr lang="en-US" sz="2700" kern="1200" dirty="0"/>
        </a:p>
      </dsp:txBody>
      <dsp:txXfrm>
        <a:off x="2554067" y="2104566"/>
        <a:ext cx="1386878" cy="13868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45D1F156-D933-4828-83FD-2C6DF96D37B8}" type="datetimeFigureOut">
              <a:rPr lang="zh-CN" altLang="en-US" smtClean="0"/>
              <a:pPr/>
              <a:t>2018/10/24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8CB805A-39B1-4A18-A614-22DD303F6333}" type="slidenum">
              <a:rPr lang="zh-CN" altLang="en-US" smtClean="0"/>
              <a:pPr/>
              <a:t>‹#›</a:t>
            </a:fld>
            <a:endParaRPr lang="zh-CN" altLang="en-US" dirty="0"/>
          </a:p>
        </p:txBody>
      </p:sp>
    </p:spTree>
    <p:extLst>
      <p:ext uri="{BB962C8B-B14F-4D97-AF65-F5344CB8AC3E}">
        <p14:creationId xmlns:p14="http://schemas.microsoft.com/office/powerpoint/2010/main" val="159411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E5A10-AAB1-4180-8EAE-6F5F72D424EB}" type="slidenum">
              <a:rPr lang="zh-CN" altLang="en-US" smtClean="0"/>
              <a:t>1</a:t>
            </a:fld>
            <a:endParaRPr lang="zh-CN" altLang="en-US"/>
          </a:p>
        </p:txBody>
      </p:sp>
    </p:spTree>
    <p:extLst>
      <p:ext uri="{BB962C8B-B14F-4D97-AF65-F5344CB8AC3E}">
        <p14:creationId xmlns:p14="http://schemas.microsoft.com/office/powerpoint/2010/main" val="121568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5E5A10-AAB1-4180-8EAE-6F5F72D424EB}" type="slidenum">
              <a:rPr lang="zh-CN" altLang="en-US" smtClean="0"/>
              <a:t>2</a:t>
            </a:fld>
            <a:endParaRPr lang="zh-CN" altLang="en-US"/>
          </a:p>
        </p:txBody>
      </p:sp>
    </p:spTree>
    <p:extLst>
      <p:ext uri="{BB962C8B-B14F-4D97-AF65-F5344CB8AC3E}">
        <p14:creationId xmlns:p14="http://schemas.microsoft.com/office/powerpoint/2010/main" val="268431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0E7916-8B6C-5D47-A53D-35577D3614E9}" type="datetime1">
              <a:rPr lang="en-US" altLang="zh-CN" smtClean="0"/>
              <a:t>10/24/18</a:t>
            </a:fld>
            <a:endParaRPr lang="zh-CN" altLang="en-US"/>
          </a:p>
        </p:txBody>
      </p:sp>
      <p:sp>
        <p:nvSpPr>
          <p:cNvPr id="5" name="页脚占位符 4"/>
          <p:cNvSpPr>
            <a:spLocks noGrp="1"/>
          </p:cNvSpPr>
          <p:nvPr>
            <p:ph type="ftr" sz="quarter" idx="11"/>
          </p:nvPr>
        </p:nvSpPr>
        <p:spPr/>
        <p:txBody>
          <a:bodyPr/>
          <a:lstStyle/>
          <a:p>
            <a:r>
              <a:rPr lang="en-US" altLang="zh-CN" smtClean="0"/>
              <a:t>frozen@xdag.io https://github.com/xrdavies</a:t>
            </a:r>
            <a:endParaRPr lang="zh-CN" altLang="en-US"/>
          </a:p>
        </p:txBody>
      </p:sp>
      <p:sp>
        <p:nvSpPr>
          <p:cNvPr id="6" name="灯片编号占位符 5"/>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39815639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A20819-9043-0444-A781-949074004773}" type="datetime1">
              <a:rPr lang="en-US" altLang="zh-CN" smtClean="0"/>
              <a:t>10/24/18</a:t>
            </a:fld>
            <a:endParaRPr lang="zh-CN" altLang="en-US"/>
          </a:p>
        </p:txBody>
      </p:sp>
      <p:sp>
        <p:nvSpPr>
          <p:cNvPr id="5" name="页脚占位符 4"/>
          <p:cNvSpPr>
            <a:spLocks noGrp="1"/>
          </p:cNvSpPr>
          <p:nvPr>
            <p:ph type="ftr" sz="quarter" idx="11"/>
          </p:nvPr>
        </p:nvSpPr>
        <p:spPr/>
        <p:txBody>
          <a:bodyPr/>
          <a:lstStyle/>
          <a:p>
            <a:r>
              <a:rPr lang="en-US" altLang="zh-CN" smtClean="0"/>
              <a:t>frozen@xdag.io https://github.com/xrdavies</a:t>
            </a:r>
            <a:endParaRPr lang="zh-CN" altLang="en-US"/>
          </a:p>
        </p:txBody>
      </p:sp>
      <p:sp>
        <p:nvSpPr>
          <p:cNvPr id="6" name="灯片编号占位符 5"/>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251296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EFF14C-8B7C-184F-A1AF-E0348CA5227F}" type="datetime1">
              <a:rPr lang="en-US" altLang="zh-CN" smtClean="0"/>
              <a:t>10/24/18</a:t>
            </a:fld>
            <a:endParaRPr lang="zh-CN" altLang="en-US"/>
          </a:p>
        </p:txBody>
      </p:sp>
      <p:sp>
        <p:nvSpPr>
          <p:cNvPr id="5" name="页脚占位符 4"/>
          <p:cNvSpPr>
            <a:spLocks noGrp="1"/>
          </p:cNvSpPr>
          <p:nvPr>
            <p:ph type="ftr" sz="quarter" idx="11"/>
          </p:nvPr>
        </p:nvSpPr>
        <p:spPr/>
        <p:txBody>
          <a:bodyPr/>
          <a:lstStyle/>
          <a:p>
            <a:r>
              <a:rPr lang="en-US" altLang="zh-CN" smtClean="0"/>
              <a:t>frozen@xdag.io https://github.com/xrdavies</a:t>
            </a:r>
            <a:endParaRPr lang="zh-CN" altLang="en-US"/>
          </a:p>
        </p:txBody>
      </p:sp>
      <p:sp>
        <p:nvSpPr>
          <p:cNvPr id="6" name="灯片编号占位符 5"/>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371084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69830C-6501-134B-A3A8-ABA6C3562E7A}" type="datetime1">
              <a:rPr lang="en-US" altLang="zh-CN" smtClean="0"/>
              <a:t>10/24/18</a:t>
            </a:fld>
            <a:endParaRPr lang="zh-CN" altLang="en-US" dirty="0"/>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1"/>
          </p:nvPr>
        </p:nvSpPr>
        <p:spPr/>
        <p:txBody>
          <a:bodyPr/>
          <a:lstStyle/>
          <a:p>
            <a:r>
              <a:rPr lang="en-US" altLang="zh-CN" smtClean="0"/>
              <a:t>frozen@xdag.io https://github.com/xrdavies</a:t>
            </a:r>
            <a:endParaRPr lang="zh-CN" altLang="en-US"/>
          </a:p>
        </p:txBody>
      </p:sp>
      <p:sp>
        <p:nvSpPr>
          <p:cNvPr id="6" name="灯片编号占位符 5"/>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19844467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6983188-0DD1-A04C-9887-4B6942BC288C}" type="datetime1">
              <a:rPr lang="en-US" altLang="zh-CN" smtClean="0"/>
              <a:t>10/24/18</a:t>
            </a:fld>
            <a:endParaRPr lang="zh-CN" altLang="en-US"/>
          </a:p>
        </p:txBody>
      </p:sp>
      <p:sp>
        <p:nvSpPr>
          <p:cNvPr id="5" name="页脚占位符 4"/>
          <p:cNvSpPr>
            <a:spLocks noGrp="1"/>
          </p:cNvSpPr>
          <p:nvPr>
            <p:ph type="ftr" sz="quarter" idx="11"/>
          </p:nvPr>
        </p:nvSpPr>
        <p:spPr/>
        <p:txBody>
          <a:bodyPr/>
          <a:lstStyle/>
          <a:p>
            <a:r>
              <a:rPr lang="en-US" altLang="zh-CN" smtClean="0"/>
              <a:t>frozen@xdag.io https://github.com/xrdavies</a:t>
            </a:r>
            <a:endParaRPr lang="zh-CN" altLang="en-US"/>
          </a:p>
        </p:txBody>
      </p:sp>
      <p:sp>
        <p:nvSpPr>
          <p:cNvPr id="6" name="灯片编号占位符 5"/>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234121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26810ED-C74B-0C4A-9AE3-43B51332C6C7}" type="datetime1">
              <a:rPr lang="en-US" altLang="zh-CN" smtClean="0"/>
              <a:t>10/24/18</a:t>
            </a:fld>
            <a:endParaRPr lang="zh-CN" altLang="en-US" dirty="0"/>
          </a:p>
        </p:txBody>
      </p:sp>
      <p:sp>
        <p:nvSpPr>
          <p:cNvPr id="6" name="页脚占位符 5"/>
          <p:cNvSpPr>
            <a:spLocks noGrp="1"/>
          </p:cNvSpPr>
          <p:nvPr>
            <p:ph type="ftr" sz="quarter" idx="11"/>
          </p:nvPr>
        </p:nvSpPr>
        <p:spPr/>
        <p:txBody>
          <a:bodyPr/>
          <a:lstStyle/>
          <a:p>
            <a:r>
              <a:rPr lang="en-US" altLang="zh-CN" smtClean="0"/>
              <a:t>frozen@xdag.io https://github.com/xrdavies</a:t>
            </a:r>
            <a:endParaRPr lang="zh-CN" altLang="en-US"/>
          </a:p>
        </p:txBody>
      </p:sp>
      <p:sp>
        <p:nvSpPr>
          <p:cNvPr id="7" name="灯片编号占位符 6"/>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16897152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AFEF97C-47A9-734A-960D-C12FAF9E968F}" type="datetime1">
              <a:rPr lang="en-US" altLang="zh-CN" smtClean="0"/>
              <a:t>10/24/18</a:t>
            </a:fld>
            <a:endParaRPr lang="zh-CN" altLang="en-US"/>
          </a:p>
        </p:txBody>
      </p:sp>
      <p:sp>
        <p:nvSpPr>
          <p:cNvPr id="8" name="页脚占位符 7"/>
          <p:cNvSpPr>
            <a:spLocks noGrp="1"/>
          </p:cNvSpPr>
          <p:nvPr>
            <p:ph type="ftr" sz="quarter" idx="11"/>
          </p:nvPr>
        </p:nvSpPr>
        <p:spPr/>
        <p:txBody>
          <a:bodyPr/>
          <a:lstStyle/>
          <a:p>
            <a:r>
              <a:rPr lang="en-US" altLang="zh-CN" smtClean="0"/>
              <a:t>frozen@xdag.io https://github.com/xrdavies</a:t>
            </a:r>
            <a:endParaRPr lang="zh-CN" altLang="en-US"/>
          </a:p>
        </p:txBody>
      </p:sp>
      <p:sp>
        <p:nvSpPr>
          <p:cNvPr id="9" name="灯片编号占位符 8"/>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61566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ECDC4B2-4C76-B348-A43A-A955F0B8B053}" type="datetime1">
              <a:rPr lang="en-US" altLang="zh-CN" smtClean="0"/>
              <a:t>10/24/18</a:t>
            </a:fld>
            <a:endParaRPr lang="zh-CN" altLang="en-US"/>
          </a:p>
        </p:txBody>
      </p:sp>
      <p:sp>
        <p:nvSpPr>
          <p:cNvPr id="4" name="页脚占位符 3"/>
          <p:cNvSpPr>
            <a:spLocks noGrp="1"/>
          </p:cNvSpPr>
          <p:nvPr>
            <p:ph type="ftr" sz="quarter" idx="11"/>
          </p:nvPr>
        </p:nvSpPr>
        <p:spPr/>
        <p:txBody>
          <a:bodyPr/>
          <a:lstStyle/>
          <a:p>
            <a:r>
              <a:rPr lang="en-US" altLang="zh-CN" smtClean="0"/>
              <a:t>frozen@xdag.io https://github.com/xrdavies</a:t>
            </a:r>
            <a:endParaRPr lang="zh-CN" altLang="en-US"/>
          </a:p>
        </p:txBody>
      </p:sp>
      <p:sp>
        <p:nvSpPr>
          <p:cNvPr id="5" name="灯片编号占位符 4"/>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2632787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ECA1F1-A7D9-AD4A-A0E7-F5B65B128659}" type="datetime1">
              <a:rPr lang="en-US" altLang="zh-CN" smtClean="0"/>
              <a:t>10/24/18</a:t>
            </a:fld>
            <a:endParaRPr lang="zh-CN" altLang="en-US"/>
          </a:p>
        </p:txBody>
      </p:sp>
      <p:sp>
        <p:nvSpPr>
          <p:cNvPr id="3" name="页脚占位符 2"/>
          <p:cNvSpPr>
            <a:spLocks noGrp="1"/>
          </p:cNvSpPr>
          <p:nvPr>
            <p:ph type="ftr" sz="quarter" idx="11"/>
          </p:nvPr>
        </p:nvSpPr>
        <p:spPr/>
        <p:txBody>
          <a:bodyPr/>
          <a:lstStyle/>
          <a:p>
            <a:r>
              <a:rPr lang="en-US" altLang="zh-CN" smtClean="0"/>
              <a:t>frozen@xdag.io https://github.com/xrdavies</a:t>
            </a:r>
            <a:endParaRPr lang="zh-CN" altLang="en-US"/>
          </a:p>
        </p:txBody>
      </p:sp>
      <p:sp>
        <p:nvSpPr>
          <p:cNvPr id="4" name="灯片编号占位符 3"/>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4275864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CB4324C-9135-FC4A-B716-C5832FFD6AD6}" type="datetime1">
              <a:rPr lang="en-US" altLang="zh-CN" smtClean="0"/>
              <a:t>10/24/18</a:t>
            </a:fld>
            <a:endParaRPr lang="zh-CN" altLang="en-US"/>
          </a:p>
        </p:txBody>
      </p:sp>
      <p:sp>
        <p:nvSpPr>
          <p:cNvPr id="6" name="页脚占位符 5"/>
          <p:cNvSpPr>
            <a:spLocks noGrp="1"/>
          </p:cNvSpPr>
          <p:nvPr>
            <p:ph type="ftr" sz="quarter" idx="11"/>
          </p:nvPr>
        </p:nvSpPr>
        <p:spPr/>
        <p:txBody>
          <a:bodyPr/>
          <a:lstStyle/>
          <a:p>
            <a:r>
              <a:rPr lang="en-US" altLang="zh-CN" smtClean="0"/>
              <a:t>frozen@xdag.io https://github.com/xrdavies</a:t>
            </a:r>
            <a:endParaRPr lang="zh-CN" altLang="en-US"/>
          </a:p>
        </p:txBody>
      </p:sp>
      <p:sp>
        <p:nvSpPr>
          <p:cNvPr id="7" name="灯片编号占位符 6"/>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281380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220A8A-9A5A-BA48-B6BE-587FDD0984A2}" type="datetime1">
              <a:rPr lang="en-US" altLang="zh-CN" smtClean="0"/>
              <a:t>10/24/18</a:t>
            </a:fld>
            <a:endParaRPr lang="zh-CN" altLang="en-US"/>
          </a:p>
        </p:txBody>
      </p:sp>
      <p:sp>
        <p:nvSpPr>
          <p:cNvPr id="6" name="页脚占位符 5"/>
          <p:cNvSpPr>
            <a:spLocks noGrp="1"/>
          </p:cNvSpPr>
          <p:nvPr>
            <p:ph type="ftr" sz="quarter" idx="11"/>
          </p:nvPr>
        </p:nvSpPr>
        <p:spPr/>
        <p:txBody>
          <a:bodyPr/>
          <a:lstStyle/>
          <a:p>
            <a:r>
              <a:rPr lang="en-US" altLang="zh-CN" smtClean="0"/>
              <a:t>frozen@xdag.io https://github.com/xrdavies</a:t>
            </a:r>
            <a:endParaRPr lang="zh-CN" altLang="en-US"/>
          </a:p>
        </p:txBody>
      </p:sp>
      <p:sp>
        <p:nvSpPr>
          <p:cNvPr id="7" name="灯片编号占位符 6"/>
          <p:cNvSpPr>
            <a:spLocks noGrp="1"/>
          </p:cNvSpPr>
          <p:nvPr>
            <p:ph type="sldNum" sz="quarter" idx="12"/>
          </p:nvPr>
        </p:nvSpPr>
        <p:spPr/>
        <p:txBody>
          <a:bodyPr/>
          <a:lstStyle/>
          <a:p>
            <a:fld id="{D97EAC41-139B-4AD8-BD7A-075048321CA2}" type="slidenum">
              <a:rPr lang="zh-CN" altLang="en-US" smtClean="0"/>
              <a:t>‹#›</a:t>
            </a:fld>
            <a:endParaRPr lang="zh-CN" altLang="en-US"/>
          </a:p>
        </p:txBody>
      </p:sp>
    </p:spTree>
    <p:extLst>
      <p:ext uri="{BB962C8B-B14F-4D97-AF65-F5344CB8AC3E}">
        <p14:creationId xmlns:p14="http://schemas.microsoft.com/office/powerpoint/2010/main" val="23440485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E3001A8-E672-C445-84D5-C42E591B01D4}" type="datetime1">
              <a:rPr lang="en-US" altLang="zh-CN" smtClean="0"/>
              <a:t>10/24/18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en-US" altLang="zh-CN" smtClean="0"/>
              <a:t>frozen@xdag.io https://github.com/xrdavies</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7EAC41-139B-4AD8-BD7A-075048321CA2}" type="slidenum">
              <a:rPr lang="zh-CN" altLang="en-US" smtClean="0"/>
              <a:pPr/>
              <a:t>‹#›</a:t>
            </a:fld>
            <a:endParaRPr lang="zh-CN" altLang="en-US" dirty="0"/>
          </a:p>
        </p:txBody>
      </p:sp>
      <p:grpSp>
        <p:nvGrpSpPr>
          <p:cNvPr id="7" name="组合 6"/>
          <p:cNvGrpSpPr/>
          <p:nvPr userDrawn="1"/>
        </p:nvGrpSpPr>
        <p:grpSpPr>
          <a:xfrm>
            <a:off x="217034" y="6176963"/>
            <a:ext cx="1673159" cy="657418"/>
            <a:chOff x="714183" y="311551"/>
            <a:chExt cx="1673159" cy="657418"/>
          </a:xfrm>
        </p:grpSpPr>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4183" y="311551"/>
              <a:ext cx="657418" cy="657418"/>
            </a:xfrm>
            <a:prstGeom prst="rect">
              <a:avLst/>
            </a:prstGeom>
          </p:spPr>
        </p:pic>
        <p:sp>
          <p:nvSpPr>
            <p:cNvPr id="9" name="文本框 8"/>
            <p:cNvSpPr txBox="1"/>
            <p:nvPr/>
          </p:nvSpPr>
          <p:spPr>
            <a:xfrm>
              <a:off x="1279346" y="458141"/>
              <a:ext cx="1107996" cy="369332"/>
            </a:xfrm>
            <a:prstGeom prst="rect">
              <a:avLst/>
            </a:prstGeom>
            <a:noFill/>
          </p:spPr>
          <p:txBody>
            <a:bodyPr wrap="none" rtlCol="0">
              <a:spAutoFit/>
            </a:bodyPr>
            <a:lstStyle/>
            <a:p>
              <a:r>
                <a:rPr lang="zh-CN" altLang="en-US" dirty="0" smtClean="0">
                  <a:solidFill>
                    <a:srgbClr val="094857"/>
                  </a:solidFill>
                  <a:latin typeface="微软雅黑" panose="020B0503020204020204" pitchFamily="34" charset="-122"/>
                  <a:ea typeface="微软雅黑" panose="020B0503020204020204" pitchFamily="34" charset="-122"/>
                </a:rPr>
                <a:t>知道创宇</a:t>
              </a:r>
              <a:endParaRPr lang="zh-CN" altLang="en-US" dirty="0">
                <a:solidFill>
                  <a:srgbClr val="094857"/>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16330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8979364" y="5971196"/>
            <a:ext cx="3216265" cy="338554"/>
          </a:xfrm>
          <a:prstGeom prst="rect">
            <a:avLst/>
          </a:prstGeom>
          <a:noFill/>
        </p:spPr>
        <p:txBody>
          <a:bodyPr wrap="none" rtlCol="0">
            <a:spAutoFit/>
          </a:bodyPr>
          <a:lstStyle/>
          <a:p>
            <a:pPr algn="ctr"/>
            <a:r>
              <a:rPr lang="zh-CN" altLang="en-US" sz="1600" spc="300" dirty="0" smtClean="0">
                <a:solidFill>
                  <a:schemeClr val="bg1"/>
                </a:solidFill>
                <a:latin typeface="微软雅黑" panose="020B0503020204020204" pitchFamily="34" charset="-122"/>
                <a:ea typeface="微软雅黑" panose="020B0503020204020204" pitchFamily="34" charset="-122"/>
              </a:rPr>
              <a:t>谢锐</a:t>
            </a:r>
            <a:r>
              <a:rPr lang="en-US" altLang="zh-CN" sz="1600" spc="300" dirty="0" smtClean="0">
                <a:solidFill>
                  <a:schemeClr val="bg1"/>
                </a:solidFill>
                <a:latin typeface="微软雅黑" panose="020B0503020204020204" pitchFamily="34" charset="-122"/>
                <a:ea typeface="微软雅黑" panose="020B0503020204020204" pitchFamily="34" charset="-122"/>
              </a:rPr>
              <a:t>|Frozen</a:t>
            </a:r>
            <a:r>
              <a:rPr lang="zh-CN" altLang="en-US" sz="1600" spc="300" dirty="0" smtClean="0">
                <a:solidFill>
                  <a:schemeClr val="bg1"/>
                </a:solidFill>
                <a:latin typeface="微软雅黑" panose="020B0503020204020204" pitchFamily="34" charset="-122"/>
                <a:ea typeface="微软雅黑" panose="020B0503020204020204" pitchFamily="34" charset="-122"/>
              </a:rPr>
              <a:t> 北京共识之道</a:t>
            </a:r>
            <a:endParaRPr lang="zh-CN" altLang="en-US" sz="1600"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87482" y="4517238"/>
            <a:ext cx="3217036" cy="400110"/>
          </a:xfrm>
          <a:prstGeom prst="rect">
            <a:avLst/>
          </a:prstGeom>
          <a:noFill/>
        </p:spPr>
        <p:txBody>
          <a:bodyPr wrap="none" rtlCol="0">
            <a:spAutoFit/>
          </a:bodyPr>
          <a:lstStyle/>
          <a:p>
            <a:pPr algn="ctr"/>
            <a:r>
              <a:rPr lang="en-US" altLang="zh-CN" sz="2000" spc="600" dirty="0" err="1">
                <a:solidFill>
                  <a:schemeClr val="bg1"/>
                </a:solidFill>
                <a:latin typeface="微软雅黑" panose="020B0503020204020204" pitchFamily="34" charset="-122"/>
                <a:ea typeface="微软雅黑" panose="020B0503020204020204" pitchFamily="34" charset="-122"/>
              </a:rPr>
              <a:t>XDAG:PoW+DAG</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649191" y="4217665"/>
            <a:ext cx="893618"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51880" y="2833890"/>
            <a:ext cx="8427500" cy="1015663"/>
          </a:xfrm>
          <a:prstGeom prst="rect">
            <a:avLst/>
          </a:prstGeom>
          <a:noFill/>
        </p:spPr>
        <p:txBody>
          <a:bodyPr wrap="none" rtlCol="0">
            <a:spAutoFit/>
          </a:bodyPr>
          <a:lstStyle/>
          <a:p>
            <a:pPr algn="ctr"/>
            <a:r>
              <a:rPr lang="zh-CN" altLang="en-US" sz="6000" spc="600" dirty="0">
                <a:solidFill>
                  <a:schemeClr val="bg1"/>
                </a:solidFill>
                <a:latin typeface="微软雅黑" panose="020B0503020204020204" pitchFamily="34" charset="-122"/>
                <a:ea typeface="微软雅黑" panose="020B0503020204020204" pitchFamily="34" charset="-122"/>
              </a:rPr>
              <a:t>区块链</a:t>
            </a:r>
            <a:r>
              <a:rPr lang="zh-CN" altLang="en-US" sz="6000" spc="600" dirty="0" smtClean="0">
                <a:solidFill>
                  <a:schemeClr val="bg1"/>
                </a:solidFill>
                <a:latin typeface="微软雅黑" panose="020B0503020204020204" pitchFamily="34" charset="-122"/>
                <a:ea typeface="微软雅黑" panose="020B0503020204020204" pitchFamily="34" charset="-122"/>
              </a:rPr>
              <a:t>技术未来</a:t>
            </a:r>
            <a:r>
              <a:rPr lang="en-US" altLang="zh-CN" sz="6000" spc="600" dirty="0">
                <a:solidFill>
                  <a:schemeClr val="bg1"/>
                </a:solidFill>
                <a:latin typeface="微软雅黑" panose="020B0503020204020204" pitchFamily="34" charset="-122"/>
                <a:ea typeface="微软雅黑" panose="020B0503020204020204" pitchFamily="34" charset="-122"/>
              </a:rPr>
              <a:t>-DAG</a:t>
            </a:r>
            <a:endParaRPr lang="zh-CN" altLang="en-US" sz="6000" spc="6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42757" y="4707445"/>
            <a:ext cx="306494" cy="276999"/>
          </a:xfrm>
          <a:prstGeom prst="rect">
            <a:avLst/>
          </a:prstGeom>
          <a:noFill/>
        </p:spPr>
        <p:txBody>
          <a:bodyPr wrap="none" rtlCol="0">
            <a:spAutoFit/>
          </a:bodyPr>
          <a:lstStyle/>
          <a:p>
            <a:pPr algn="ctr"/>
            <a:r>
              <a:rPr lang="en-US" altLang="zh-CN" sz="1200" spc="600" dirty="0" smtClean="0">
                <a:solidFill>
                  <a:schemeClr val="bg1"/>
                </a:solidFill>
                <a:latin typeface="微软雅黑" panose="020B0503020204020204" pitchFamily="34" charset="-122"/>
                <a:ea typeface="微软雅黑" panose="020B0503020204020204" pitchFamily="34" charset="-122"/>
              </a:rPr>
              <a:t> </a:t>
            </a:r>
            <a:endParaRPr lang="zh-CN" altLang="en-US" sz="1200" spc="600" dirty="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271" y="963491"/>
            <a:ext cx="2083458" cy="2083458"/>
          </a:xfrm>
          <a:prstGeom prst="rect">
            <a:avLst/>
          </a:prstGeom>
        </p:spPr>
      </p:pic>
      <p:sp>
        <p:nvSpPr>
          <p:cNvPr id="3" name="Footer Placeholder 2"/>
          <p:cNvSpPr>
            <a:spLocks noGrp="1"/>
          </p:cNvSpPr>
          <p:nvPr>
            <p:ph type="ftr" sz="quarter" idx="11"/>
          </p:nvPr>
        </p:nvSpPr>
        <p:spPr/>
        <p:txBody>
          <a:bodyPr/>
          <a:lstStyle/>
          <a:p>
            <a:r>
              <a:rPr lang="en-US" altLang="zh-CN" dirty="0" err="1" smtClean="0"/>
              <a:t>frozen@xdag.io</a:t>
            </a:r>
            <a:r>
              <a:rPr lang="en-US" altLang="zh-CN" dirty="0" smtClean="0"/>
              <a:t> https://</a:t>
            </a:r>
            <a:r>
              <a:rPr lang="en-US" altLang="zh-CN" dirty="0" err="1" smtClean="0"/>
              <a:t>github.com</a:t>
            </a:r>
            <a:r>
              <a:rPr lang="en-US" altLang="zh-CN" dirty="0" smtClean="0"/>
              <a:t>/</a:t>
            </a:r>
            <a:r>
              <a:rPr lang="en-US" altLang="zh-CN" dirty="0" err="1" smtClean="0"/>
              <a:t>xrdavies</a:t>
            </a:r>
            <a:endParaRPr lang="zh-CN" altLang="en-US" dirty="0"/>
          </a:p>
        </p:txBody>
      </p:sp>
    </p:spTree>
    <p:extLst>
      <p:ext uri="{BB962C8B-B14F-4D97-AF65-F5344CB8AC3E}">
        <p14:creationId xmlns:p14="http://schemas.microsoft.com/office/powerpoint/2010/main" val="1350084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smtClean="0">
                <a:solidFill>
                  <a:schemeClr val="bg1"/>
                </a:solidFill>
              </a:rPr>
              <a:t>XDAG</a:t>
            </a:r>
            <a:r>
              <a:rPr lang="zh-CN" altLang="en-US" sz="4000" dirty="0" smtClean="0">
                <a:solidFill>
                  <a:schemeClr val="bg1"/>
                </a:solidFill>
              </a:rPr>
              <a:t>技术实践</a:t>
            </a:r>
            <a:endParaRPr lang="en-US" sz="4000" dirty="0">
              <a:solidFill>
                <a:schemeClr val="bg1"/>
              </a:solidFill>
            </a:endParaRPr>
          </a:p>
        </p:txBody>
      </p:sp>
      <p:sp>
        <p:nvSpPr>
          <p:cNvPr id="6" name="TextBox 5"/>
          <p:cNvSpPr txBox="1"/>
          <p:nvPr/>
        </p:nvSpPr>
        <p:spPr>
          <a:xfrm>
            <a:off x="1263134" y="1790073"/>
            <a:ext cx="3860678" cy="461665"/>
          </a:xfrm>
          <a:prstGeom prst="rect">
            <a:avLst/>
          </a:prstGeom>
          <a:noFill/>
        </p:spPr>
        <p:txBody>
          <a:bodyPr wrap="square" rtlCol="0">
            <a:spAutoFit/>
          </a:bodyPr>
          <a:lstStyle/>
          <a:p>
            <a:pPr algn="ctr"/>
            <a:r>
              <a:rPr lang="en-US" altLang="zh-CN" sz="2400" dirty="0" smtClean="0">
                <a:solidFill>
                  <a:schemeClr val="bg1"/>
                </a:solidFill>
              </a:rPr>
              <a:t>UTXO</a:t>
            </a:r>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5808" y="2351709"/>
            <a:ext cx="5080000" cy="3987800"/>
          </a:xfrm>
          <a:prstGeom prst="rect">
            <a:avLst/>
          </a:prstGeom>
        </p:spPr>
      </p:pic>
      <p:sp>
        <p:nvSpPr>
          <p:cNvPr id="9" name="TextBox 8"/>
          <p:cNvSpPr txBox="1"/>
          <p:nvPr/>
        </p:nvSpPr>
        <p:spPr>
          <a:xfrm>
            <a:off x="6860365" y="1813043"/>
            <a:ext cx="3860678" cy="461665"/>
          </a:xfrm>
          <a:prstGeom prst="rect">
            <a:avLst/>
          </a:prstGeom>
          <a:noFill/>
        </p:spPr>
        <p:txBody>
          <a:bodyPr wrap="square" rtlCol="0">
            <a:spAutoFit/>
          </a:bodyPr>
          <a:lstStyle/>
          <a:p>
            <a:pPr algn="ctr"/>
            <a:r>
              <a:rPr lang="en-US" altLang="zh-CN" sz="2400" dirty="0" smtClean="0">
                <a:solidFill>
                  <a:schemeClr val="bg1"/>
                </a:solidFill>
              </a:rPr>
              <a:t>XDAG</a:t>
            </a:r>
            <a:r>
              <a:rPr lang="zh-CN" altLang="en-US" sz="2400" dirty="0" smtClean="0">
                <a:solidFill>
                  <a:schemeClr val="bg1"/>
                </a:solidFill>
              </a:rPr>
              <a:t>模型</a:t>
            </a:r>
            <a:endParaRPr lang="en-US" sz="2400" dirty="0">
              <a:solidFill>
                <a:schemeClr val="bg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292" y="2344358"/>
            <a:ext cx="5590676" cy="3999959"/>
          </a:xfrm>
          <a:prstGeom prst="rect">
            <a:avLst/>
          </a:prstGeom>
        </p:spPr>
      </p:pic>
    </p:spTree>
    <p:extLst>
      <p:ext uri="{BB962C8B-B14F-4D97-AF65-F5344CB8AC3E}">
        <p14:creationId xmlns:p14="http://schemas.microsoft.com/office/powerpoint/2010/main" val="2029886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技术实践</a:t>
            </a:r>
            <a:endParaRPr lang="en-US" sz="4000"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8240" y="1482529"/>
            <a:ext cx="9144000" cy="6858000"/>
          </a:xfrm>
          <a:prstGeom prst="rect">
            <a:avLst/>
          </a:prstGeom>
        </p:spPr>
      </p:pic>
      <p:sp>
        <p:nvSpPr>
          <p:cNvPr id="6" name="TextBox 5"/>
          <p:cNvSpPr txBox="1"/>
          <p:nvPr/>
        </p:nvSpPr>
        <p:spPr>
          <a:xfrm>
            <a:off x="2191206" y="2199423"/>
            <a:ext cx="7892716" cy="461665"/>
          </a:xfrm>
          <a:prstGeom prst="rect">
            <a:avLst/>
          </a:prstGeom>
          <a:noFill/>
        </p:spPr>
        <p:txBody>
          <a:bodyPr wrap="square" rtlCol="0">
            <a:spAutoFit/>
          </a:bodyPr>
          <a:lstStyle/>
          <a:p>
            <a:pPr algn="ctr"/>
            <a:r>
              <a:rPr lang="en-US" altLang="zh-CN" sz="2400" dirty="0" smtClean="0">
                <a:solidFill>
                  <a:schemeClr val="bg1"/>
                </a:solidFill>
              </a:rPr>
              <a:t>Blockchain</a:t>
            </a:r>
            <a:r>
              <a:rPr lang="zh-CN" altLang="en-US" sz="2400" dirty="0" smtClean="0">
                <a:solidFill>
                  <a:schemeClr val="bg1"/>
                </a:solidFill>
              </a:rPr>
              <a:t>结构</a:t>
            </a:r>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81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a:t>
            </a:r>
            <a:r>
              <a:rPr lang="zh-CN" altLang="en-US" sz="4000" dirty="0" smtClean="0">
                <a:solidFill>
                  <a:schemeClr val="bg1"/>
                </a:solidFill>
              </a:rPr>
              <a:t>实践</a:t>
            </a:r>
            <a:endParaRPr lang="en-US" sz="4000" dirty="0">
              <a:solidFill>
                <a:schemeClr val="bg1"/>
              </a:solidFill>
            </a:endParaRPr>
          </a:p>
        </p:txBody>
      </p:sp>
      <p:sp>
        <p:nvSpPr>
          <p:cNvPr id="6" name="TextBox 5"/>
          <p:cNvSpPr txBox="1"/>
          <p:nvPr/>
        </p:nvSpPr>
        <p:spPr>
          <a:xfrm>
            <a:off x="2191206" y="2199423"/>
            <a:ext cx="7892716" cy="3785652"/>
          </a:xfrm>
          <a:prstGeom prst="rect">
            <a:avLst/>
          </a:prstGeom>
          <a:noFill/>
        </p:spPr>
        <p:txBody>
          <a:bodyPr wrap="square" rtlCol="0">
            <a:spAutoFit/>
          </a:bodyPr>
          <a:lstStyle/>
          <a:p>
            <a:r>
              <a:rPr lang="zh-CN" altLang="en-US" sz="2400" dirty="0" smtClean="0">
                <a:solidFill>
                  <a:schemeClr val="bg1"/>
                </a:solidFill>
              </a:rPr>
              <a:t>内容内容</a:t>
            </a:r>
            <a:endParaRPr lang="en-US" altLang="zh-CN"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984" y="1711500"/>
            <a:ext cx="8722030" cy="4754880"/>
          </a:xfrm>
          <a:prstGeom prst="rect">
            <a:avLst/>
          </a:prstGeom>
        </p:spPr>
      </p:pic>
    </p:spTree>
    <p:extLst>
      <p:ext uri="{BB962C8B-B14F-4D97-AF65-F5344CB8AC3E}">
        <p14:creationId xmlns:p14="http://schemas.microsoft.com/office/powerpoint/2010/main" val="1003813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技术实践</a:t>
            </a:r>
            <a:endParaRPr lang="en-US" sz="4000" dirty="0">
              <a:solidFill>
                <a:schemeClr val="bg1"/>
              </a:solidFill>
            </a:endParaRPr>
          </a:p>
        </p:txBody>
      </p:sp>
      <p:sp>
        <p:nvSpPr>
          <p:cNvPr id="6" name="TextBox 5"/>
          <p:cNvSpPr txBox="1"/>
          <p:nvPr/>
        </p:nvSpPr>
        <p:spPr>
          <a:xfrm>
            <a:off x="1252742" y="1882587"/>
            <a:ext cx="3540931" cy="4031873"/>
          </a:xfrm>
          <a:prstGeom prst="rect">
            <a:avLst/>
          </a:prstGeom>
          <a:noFill/>
        </p:spPr>
        <p:txBody>
          <a:bodyPr wrap="square" rtlCol="0">
            <a:spAutoFit/>
          </a:bodyPr>
          <a:lstStyle/>
          <a:p>
            <a:r>
              <a:rPr lang="en-US" altLang="zh-CN" sz="2000" dirty="0" smtClean="0">
                <a:solidFill>
                  <a:schemeClr val="bg1"/>
                </a:solidFill>
              </a:rPr>
              <a:t>A1 A2</a:t>
            </a:r>
            <a:r>
              <a:rPr lang="zh-CN" altLang="en-US" sz="2000" dirty="0" smtClean="0">
                <a:solidFill>
                  <a:schemeClr val="bg1"/>
                </a:solidFill>
              </a:rPr>
              <a:t>是地址块</a:t>
            </a:r>
            <a:endParaRPr lang="en-US" altLang="zh-CN" sz="2000" dirty="0">
              <a:solidFill>
                <a:schemeClr val="bg1"/>
              </a:solidFill>
            </a:endParaRPr>
          </a:p>
          <a:p>
            <a:r>
              <a:rPr lang="en-US" altLang="zh-CN" sz="2000" dirty="0" smtClean="0">
                <a:solidFill>
                  <a:schemeClr val="bg1"/>
                </a:solidFill>
              </a:rPr>
              <a:t>M0</a:t>
            </a:r>
            <a:r>
              <a:rPr lang="zh-CN" altLang="en-US" sz="2000" dirty="0" smtClean="0">
                <a:solidFill>
                  <a:schemeClr val="bg1"/>
                </a:solidFill>
              </a:rPr>
              <a:t>是主块</a:t>
            </a:r>
            <a:endParaRPr lang="en-US" altLang="zh-CN" sz="2000" dirty="0">
              <a:solidFill>
                <a:schemeClr val="bg1"/>
              </a:solidFill>
            </a:endParaRPr>
          </a:p>
          <a:p>
            <a:r>
              <a:rPr lang="en-US" altLang="zh-CN" sz="2000" dirty="0" smtClean="0">
                <a:solidFill>
                  <a:schemeClr val="bg1"/>
                </a:solidFill>
              </a:rPr>
              <a:t>W</a:t>
            </a:r>
            <a:r>
              <a:rPr lang="zh-CN" altLang="en-US" sz="2000" dirty="0" smtClean="0">
                <a:solidFill>
                  <a:schemeClr val="bg1"/>
                </a:solidFill>
              </a:rPr>
              <a:t>是链接块</a:t>
            </a:r>
            <a:endParaRPr lang="en-US" sz="2000" dirty="0">
              <a:solidFill>
                <a:schemeClr val="bg1"/>
              </a:solidFill>
            </a:endParaRPr>
          </a:p>
          <a:p>
            <a:pPr lvl="0"/>
            <a:r>
              <a:rPr lang="en-US" altLang="zh-CN" sz="2000" dirty="0" smtClean="0">
                <a:solidFill>
                  <a:prstClr val="white"/>
                </a:solidFill>
              </a:rPr>
              <a:t>Tx1</a:t>
            </a:r>
            <a:r>
              <a:rPr lang="zh-CN" altLang="en-US" sz="2000" dirty="0" smtClean="0">
                <a:solidFill>
                  <a:prstClr val="white"/>
                </a:solidFill>
              </a:rPr>
              <a:t>是</a:t>
            </a:r>
            <a:r>
              <a:rPr lang="en-US" altLang="zh-CN" sz="2000" dirty="0">
                <a:solidFill>
                  <a:prstClr val="white"/>
                </a:solidFill>
              </a:rPr>
              <a:t>A1</a:t>
            </a:r>
            <a:r>
              <a:rPr lang="zh-CN" altLang="en-US" sz="2000" dirty="0">
                <a:solidFill>
                  <a:prstClr val="white"/>
                </a:solidFill>
              </a:rPr>
              <a:t>向</a:t>
            </a:r>
            <a:r>
              <a:rPr lang="en-US" altLang="zh-CN" sz="2000" dirty="0">
                <a:solidFill>
                  <a:prstClr val="white"/>
                </a:solidFill>
              </a:rPr>
              <a:t>A2</a:t>
            </a:r>
            <a:r>
              <a:rPr lang="zh-CN" altLang="en-US" sz="2000" dirty="0">
                <a:solidFill>
                  <a:prstClr val="white"/>
                </a:solidFill>
              </a:rPr>
              <a:t>发起的交易</a:t>
            </a:r>
            <a:endParaRPr lang="en-US" altLang="zh-CN" sz="2000" dirty="0">
              <a:solidFill>
                <a:prstClr val="white"/>
              </a:solidFill>
            </a:endParaRPr>
          </a:p>
          <a:p>
            <a:endParaRPr lang="en-US" sz="2400" dirty="0" smtClean="0">
              <a:solidFill>
                <a:schemeClr val="bg1"/>
              </a:solidFill>
            </a:endParaRPr>
          </a:p>
          <a:p>
            <a:r>
              <a:rPr lang="zh-CN" altLang="en-US" sz="2000" b="1" dirty="0" smtClean="0">
                <a:solidFill>
                  <a:schemeClr val="bg1"/>
                </a:solidFill>
              </a:rPr>
              <a:t>交易处理：</a:t>
            </a:r>
            <a:endParaRPr lang="en-US" altLang="zh-CN" sz="2000" b="1" dirty="0" smtClean="0">
              <a:solidFill>
                <a:schemeClr val="bg1"/>
              </a:solidFill>
            </a:endParaRPr>
          </a:p>
          <a:p>
            <a:r>
              <a:rPr lang="zh-CN" altLang="en-US" dirty="0" smtClean="0">
                <a:solidFill>
                  <a:schemeClr val="bg1"/>
                </a:solidFill>
              </a:rPr>
              <a:t>钱包</a:t>
            </a:r>
            <a:r>
              <a:rPr lang="zh-CN" altLang="en-US" dirty="0" smtClean="0">
                <a:solidFill>
                  <a:schemeClr val="bg1"/>
                </a:solidFill>
              </a:rPr>
              <a:t>地址</a:t>
            </a:r>
            <a:r>
              <a:rPr lang="en-US" altLang="zh-CN" dirty="0" smtClean="0">
                <a:solidFill>
                  <a:schemeClr val="bg1"/>
                </a:solidFill>
              </a:rPr>
              <a:t>A1</a:t>
            </a:r>
            <a:r>
              <a:rPr lang="zh-CN" altLang="en-US" dirty="0" smtClean="0">
                <a:solidFill>
                  <a:schemeClr val="bg1"/>
                </a:solidFill>
              </a:rPr>
              <a:t>向</a:t>
            </a:r>
            <a:r>
              <a:rPr lang="en-US" altLang="zh-CN" dirty="0" smtClean="0">
                <a:solidFill>
                  <a:schemeClr val="bg1"/>
                </a:solidFill>
              </a:rPr>
              <a:t>A2</a:t>
            </a:r>
            <a:r>
              <a:rPr lang="zh-CN" altLang="en-US" dirty="0" smtClean="0">
                <a:solidFill>
                  <a:schemeClr val="bg1"/>
                </a:solidFill>
              </a:rPr>
              <a:t>地址发起交易，</a:t>
            </a:r>
            <a:r>
              <a:rPr lang="en-US" altLang="zh-CN" dirty="0" smtClean="0">
                <a:solidFill>
                  <a:schemeClr val="bg1"/>
                </a:solidFill>
              </a:rPr>
              <a:t>A1</a:t>
            </a:r>
            <a:r>
              <a:rPr lang="zh-CN" altLang="en-US" dirty="0" smtClean="0">
                <a:solidFill>
                  <a:schemeClr val="bg1"/>
                </a:solidFill>
              </a:rPr>
              <a:t>打包交易块</a:t>
            </a:r>
            <a:r>
              <a:rPr lang="en-US" altLang="zh-CN" dirty="0" smtClean="0">
                <a:solidFill>
                  <a:schemeClr val="bg1"/>
                </a:solidFill>
              </a:rPr>
              <a:t>Tx1</a:t>
            </a:r>
            <a:r>
              <a:rPr lang="zh-CN" altLang="en-US" dirty="0" smtClean="0">
                <a:solidFill>
                  <a:schemeClr val="bg1"/>
                </a:solidFill>
              </a:rPr>
              <a:t>并发向网络，在网络中的节点收到</a:t>
            </a:r>
            <a:r>
              <a:rPr lang="en-US" altLang="zh-CN" dirty="0" smtClean="0">
                <a:solidFill>
                  <a:schemeClr val="bg1"/>
                </a:solidFill>
              </a:rPr>
              <a:t>Tx1</a:t>
            </a:r>
            <a:r>
              <a:rPr lang="zh-CN" altLang="en-US" dirty="0" smtClean="0">
                <a:solidFill>
                  <a:schemeClr val="bg1"/>
                </a:solidFill>
              </a:rPr>
              <a:t>时会将</a:t>
            </a:r>
            <a:r>
              <a:rPr lang="en-US" altLang="zh-CN" dirty="0" smtClean="0">
                <a:solidFill>
                  <a:schemeClr val="bg1"/>
                </a:solidFill>
              </a:rPr>
              <a:t>Tx1</a:t>
            </a:r>
            <a:r>
              <a:rPr lang="zh-CN" altLang="en-US" dirty="0" smtClean="0">
                <a:solidFill>
                  <a:schemeClr val="bg1"/>
                </a:solidFill>
              </a:rPr>
              <a:t>同其他交易块一起放到新产生的链接块</a:t>
            </a:r>
            <a:r>
              <a:rPr lang="en-US" altLang="zh-CN" dirty="0" smtClean="0">
                <a:solidFill>
                  <a:schemeClr val="bg1"/>
                </a:solidFill>
              </a:rPr>
              <a:t>W</a:t>
            </a:r>
            <a:r>
              <a:rPr lang="zh-CN" altLang="en-US" dirty="0" smtClean="0">
                <a:solidFill>
                  <a:schemeClr val="bg1"/>
                </a:solidFill>
              </a:rPr>
              <a:t>中，并且新产生的</a:t>
            </a:r>
            <a:r>
              <a:rPr lang="en-US" altLang="zh-CN" dirty="0" smtClean="0">
                <a:solidFill>
                  <a:schemeClr val="bg1"/>
                </a:solidFill>
              </a:rPr>
              <a:t>W</a:t>
            </a:r>
            <a:r>
              <a:rPr lang="zh-CN" altLang="en-US" dirty="0" smtClean="0">
                <a:solidFill>
                  <a:schemeClr val="bg1"/>
                </a:solidFill>
              </a:rPr>
              <a:t>会引用之前的块。</a:t>
            </a:r>
            <a:endParaRPr lang="en-US" dirty="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15" y="2086180"/>
            <a:ext cx="6578600" cy="4051300"/>
          </a:xfrm>
          <a:prstGeom prst="rect">
            <a:avLst/>
          </a:prstGeom>
        </p:spPr>
      </p:pic>
    </p:spTree>
    <p:extLst>
      <p:ext uri="{BB962C8B-B14F-4D97-AF65-F5344CB8AC3E}">
        <p14:creationId xmlns:p14="http://schemas.microsoft.com/office/powerpoint/2010/main" val="1217250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技术实践</a:t>
            </a:r>
            <a:endParaRPr lang="en-US" sz="4000" dirty="0">
              <a:solidFill>
                <a:schemeClr val="bg1"/>
              </a:solidFill>
            </a:endParaRPr>
          </a:p>
        </p:txBody>
      </p:sp>
      <p:sp>
        <p:nvSpPr>
          <p:cNvPr id="6" name="TextBox 5"/>
          <p:cNvSpPr txBox="1"/>
          <p:nvPr/>
        </p:nvSpPr>
        <p:spPr>
          <a:xfrm>
            <a:off x="1238887" y="1972564"/>
            <a:ext cx="3513222" cy="4647426"/>
          </a:xfrm>
          <a:prstGeom prst="rect">
            <a:avLst/>
          </a:prstGeom>
          <a:noFill/>
        </p:spPr>
        <p:txBody>
          <a:bodyPr wrap="square" rtlCol="0">
            <a:spAutoFit/>
          </a:bodyPr>
          <a:lstStyle/>
          <a:p>
            <a:r>
              <a:rPr lang="en-US" altLang="zh-CN" sz="2000" dirty="0" smtClean="0">
                <a:solidFill>
                  <a:schemeClr val="bg1"/>
                </a:solidFill>
              </a:rPr>
              <a:t>A1</a:t>
            </a:r>
            <a:r>
              <a:rPr lang="zh-CN" altLang="en-US" sz="2000" dirty="0" smtClean="0">
                <a:solidFill>
                  <a:schemeClr val="bg1"/>
                </a:solidFill>
              </a:rPr>
              <a:t>、</a:t>
            </a:r>
            <a:r>
              <a:rPr lang="en-US" altLang="zh-CN" sz="2000" dirty="0" smtClean="0">
                <a:solidFill>
                  <a:schemeClr val="bg1"/>
                </a:solidFill>
              </a:rPr>
              <a:t>A2</a:t>
            </a:r>
            <a:r>
              <a:rPr lang="zh-CN" altLang="en-US" sz="2000" dirty="0" smtClean="0">
                <a:solidFill>
                  <a:schemeClr val="bg1"/>
                </a:solidFill>
              </a:rPr>
              <a:t>是地址块</a:t>
            </a:r>
            <a:endParaRPr lang="en-US" altLang="zh-CN" sz="2000" dirty="0" smtClean="0">
              <a:solidFill>
                <a:schemeClr val="bg1"/>
              </a:solidFill>
            </a:endParaRPr>
          </a:p>
          <a:p>
            <a:r>
              <a:rPr lang="en-US" altLang="zh-CN" sz="2000" dirty="0" smtClean="0">
                <a:solidFill>
                  <a:schemeClr val="bg1"/>
                </a:solidFill>
              </a:rPr>
              <a:t>M0</a:t>
            </a:r>
            <a:r>
              <a:rPr lang="zh-CN" altLang="en-US" sz="2000" dirty="0" smtClean="0">
                <a:solidFill>
                  <a:schemeClr val="bg1"/>
                </a:solidFill>
              </a:rPr>
              <a:t>是主块</a:t>
            </a:r>
            <a:endParaRPr lang="en-US" altLang="zh-CN" sz="2000" dirty="0" smtClean="0">
              <a:solidFill>
                <a:schemeClr val="bg1"/>
              </a:solidFill>
            </a:endParaRPr>
          </a:p>
          <a:p>
            <a:r>
              <a:rPr lang="en-US" altLang="zh-CN" sz="2000" dirty="0" smtClean="0">
                <a:solidFill>
                  <a:schemeClr val="bg1"/>
                </a:solidFill>
              </a:rPr>
              <a:t>W</a:t>
            </a:r>
            <a:r>
              <a:rPr lang="zh-CN" altLang="en-US" sz="2000" dirty="0" smtClean="0">
                <a:solidFill>
                  <a:schemeClr val="bg1"/>
                </a:solidFill>
              </a:rPr>
              <a:t>是链接块</a:t>
            </a:r>
            <a:endParaRPr lang="en-US" sz="2000" dirty="0" smtClean="0">
              <a:solidFill>
                <a:schemeClr val="bg1"/>
              </a:solidFill>
            </a:endParaRPr>
          </a:p>
          <a:p>
            <a:pPr lvl="0"/>
            <a:r>
              <a:rPr lang="en-US" altLang="zh-CN" sz="2000" dirty="0">
                <a:solidFill>
                  <a:prstClr val="white"/>
                </a:solidFill>
              </a:rPr>
              <a:t>Tx1</a:t>
            </a:r>
            <a:r>
              <a:rPr lang="zh-CN" altLang="en-US" sz="2000" dirty="0">
                <a:solidFill>
                  <a:prstClr val="white"/>
                </a:solidFill>
              </a:rPr>
              <a:t>、</a:t>
            </a:r>
            <a:r>
              <a:rPr lang="en-US" altLang="zh-CN" sz="2000" dirty="0">
                <a:solidFill>
                  <a:prstClr val="white"/>
                </a:solidFill>
              </a:rPr>
              <a:t>T2</a:t>
            </a:r>
            <a:r>
              <a:rPr lang="zh-CN" altLang="en-US" sz="2000" dirty="0">
                <a:solidFill>
                  <a:prstClr val="white"/>
                </a:solidFill>
              </a:rPr>
              <a:t>是</a:t>
            </a:r>
            <a:r>
              <a:rPr lang="en-US" altLang="zh-CN" sz="2000" dirty="0">
                <a:solidFill>
                  <a:prstClr val="white"/>
                </a:solidFill>
              </a:rPr>
              <a:t>A1</a:t>
            </a:r>
            <a:r>
              <a:rPr lang="zh-CN" altLang="en-US" sz="2000" dirty="0">
                <a:solidFill>
                  <a:prstClr val="white"/>
                </a:solidFill>
              </a:rPr>
              <a:t>向</a:t>
            </a:r>
            <a:r>
              <a:rPr lang="en-US" altLang="zh-CN" sz="2000" dirty="0">
                <a:solidFill>
                  <a:prstClr val="white"/>
                </a:solidFill>
              </a:rPr>
              <a:t>A2</a:t>
            </a:r>
            <a:r>
              <a:rPr lang="zh-CN" altLang="en-US" sz="2000" dirty="0">
                <a:solidFill>
                  <a:prstClr val="white"/>
                </a:solidFill>
              </a:rPr>
              <a:t>发起的交易</a:t>
            </a:r>
            <a:endParaRPr lang="en-US" altLang="zh-CN" sz="2000" dirty="0">
              <a:solidFill>
                <a:prstClr val="white"/>
              </a:solidFill>
            </a:endParaRPr>
          </a:p>
          <a:p>
            <a:endParaRPr lang="en-US" altLang="zh-CN" sz="2000" dirty="0" smtClean="0">
              <a:solidFill>
                <a:schemeClr val="bg1"/>
              </a:solidFill>
            </a:endParaRPr>
          </a:p>
          <a:p>
            <a:r>
              <a:rPr lang="zh-CN" altLang="en-US" sz="1600" b="1" dirty="0" smtClean="0">
                <a:solidFill>
                  <a:schemeClr val="bg1"/>
                </a:solidFill>
              </a:rPr>
              <a:t>* 假设</a:t>
            </a:r>
            <a:r>
              <a:rPr lang="en-US" altLang="zh-CN" sz="1600" b="1" dirty="0" smtClean="0">
                <a:solidFill>
                  <a:schemeClr val="bg1"/>
                </a:solidFill>
              </a:rPr>
              <a:t>W</a:t>
            </a:r>
            <a:r>
              <a:rPr lang="zh-CN" altLang="en-US" sz="1600" b="1" dirty="0" smtClean="0">
                <a:solidFill>
                  <a:schemeClr val="bg1"/>
                </a:solidFill>
              </a:rPr>
              <a:t>链接块出度顺序假设从上往下依次增加</a:t>
            </a:r>
            <a:endParaRPr lang="en-US" sz="1600" b="1" dirty="0" smtClean="0">
              <a:solidFill>
                <a:schemeClr val="bg1"/>
              </a:solidFill>
            </a:endParaRPr>
          </a:p>
          <a:p>
            <a:endParaRPr lang="en-US" sz="2000" dirty="0" smtClean="0">
              <a:solidFill>
                <a:schemeClr val="bg1"/>
              </a:solidFill>
            </a:endParaRPr>
          </a:p>
          <a:p>
            <a:r>
              <a:rPr lang="zh-CN" altLang="en-US" sz="2000" b="1" dirty="0">
                <a:solidFill>
                  <a:schemeClr val="bg1"/>
                </a:solidFill>
              </a:rPr>
              <a:t>双花处理</a:t>
            </a:r>
            <a:r>
              <a:rPr lang="en-US" altLang="zh-CN" sz="2000" b="1" dirty="0" smtClean="0">
                <a:solidFill>
                  <a:schemeClr val="bg1"/>
                </a:solidFill>
              </a:rPr>
              <a:t>:</a:t>
            </a:r>
          </a:p>
          <a:p>
            <a:r>
              <a:rPr lang="zh-CN" altLang="en-US" dirty="0" smtClean="0">
                <a:solidFill>
                  <a:schemeClr val="bg1"/>
                </a:solidFill>
              </a:rPr>
              <a:t>对于交易</a:t>
            </a:r>
            <a:r>
              <a:rPr lang="en-US" altLang="zh-CN" dirty="0" smtClean="0">
                <a:solidFill>
                  <a:schemeClr val="bg1"/>
                </a:solidFill>
              </a:rPr>
              <a:t>Tx1</a:t>
            </a:r>
            <a:r>
              <a:rPr lang="zh-CN" altLang="en-US" dirty="0" smtClean="0">
                <a:solidFill>
                  <a:schemeClr val="bg1"/>
                </a:solidFill>
              </a:rPr>
              <a:t>和</a:t>
            </a:r>
            <a:r>
              <a:rPr lang="en-US" altLang="zh-CN" dirty="0" smtClean="0">
                <a:solidFill>
                  <a:schemeClr val="bg1"/>
                </a:solidFill>
              </a:rPr>
              <a:t>Tx2</a:t>
            </a:r>
            <a:r>
              <a:rPr lang="zh-CN" altLang="en-US" dirty="0" smtClean="0">
                <a:solidFill>
                  <a:schemeClr val="bg1"/>
                </a:solidFill>
              </a:rPr>
              <a:t>而言，</a:t>
            </a:r>
            <a:r>
              <a:rPr lang="en-US" altLang="zh-CN" dirty="0" smtClean="0">
                <a:solidFill>
                  <a:schemeClr val="bg1"/>
                </a:solidFill>
              </a:rPr>
              <a:t>W</a:t>
            </a:r>
            <a:r>
              <a:rPr lang="zh-CN" altLang="en-US" dirty="0" smtClean="0">
                <a:solidFill>
                  <a:schemeClr val="bg1"/>
                </a:solidFill>
              </a:rPr>
              <a:t>连接</a:t>
            </a:r>
            <a:r>
              <a:rPr lang="en-US" altLang="zh-CN" dirty="0" smtClean="0">
                <a:solidFill>
                  <a:schemeClr val="bg1"/>
                </a:solidFill>
              </a:rPr>
              <a:t>Tx2</a:t>
            </a:r>
            <a:r>
              <a:rPr lang="zh-CN" altLang="en-US" dirty="0" smtClean="0">
                <a:solidFill>
                  <a:schemeClr val="bg1"/>
                </a:solidFill>
              </a:rPr>
              <a:t>的次序小而</a:t>
            </a:r>
            <a:r>
              <a:rPr lang="en-US" altLang="zh-CN" dirty="0" smtClean="0">
                <a:solidFill>
                  <a:schemeClr val="bg1"/>
                </a:solidFill>
              </a:rPr>
              <a:t>Tx1</a:t>
            </a:r>
            <a:r>
              <a:rPr lang="zh-CN" altLang="en-US" dirty="0" smtClean="0">
                <a:solidFill>
                  <a:schemeClr val="bg1"/>
                </a:solidFill>
              </a:rPr>
              <a:t>的次序大，因此</a:t>
            </a:r>
            <a:r>
              <a:rPr lang="en-US" altLang="zh-CN" dirty="0" smtClean="0">
                <a:solidFill>
                  <a:schemeClr val="bg1"/>
                </a:solidFill>
              </a:rPr>
              <a:t>Tx2</a:t>
            </a:r>
            <a:r>
              <a:rPr lang="zh-CN" altLang="en-US" dirty="0" smtClean="0">
                <a:solidFill>
                  <a:schemeClr val="bg1"/>
                </a:solidFill>
              </a:rPr>
              <a:t>会优先被处理，从而排除双花情况</a:t>
            </a:r>
            <a:r>
              <a:rPr lang="en-US" altLang="zh-CN" dirty="0" smtClean="0">
                <a:solidFill>
                  <a:schemeClr val="bg1"/>
                </a:solidFill>
              </a:rPr>
              <a:t>Tx1</a:t>
            </a:r>
            <a:r>
              <a:rPr lang="zh-CN" altLang="en-US" dirty="0" smtClean="0">
                <a:solidFill>
                  <a:schemeClr val="bg1"/>
                </a:solidFill>
              </a:rPr>
              <a:t>。</a:t>
            </a:r>
            <a:endParaRPr lang="en-US" altLang="zh-CN" dirty="0" smtClean="0">
              <a:solidFill>
                <a:schemeClr val="bg1"/>
              </a:solidFill>
            </a:endParaRPr>
          </a:p>
          <a:p>
            <a:endParaRPr lang="en-US" altLang="zh-CN" sz="2000" dirty="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195" y="1777964"/>
            <a:ext cx="6946900" cy="4521200"/>
          </a:xfrm>
          <a:prstGeom prst="rect">
            <a:avLst/>
          </a:prstGeom>
        </p:spPr>
      </p:pic>
    </p:spTree>
    <p:extLst>
      <p:ext uri="{BB962C8B-B14F-4D97-AF65-F5344CB8AC3E}">
        <p14:creationId xmlns:p14="http://schemas.microsoft.com/office/powerpoint/2010/main" val="688678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技术实践</a:t>
            </a:r>
            <a:endParaRPr lang="en-US" sz="4000" dirty="0">
              <a:solidFill>
                <a:schemeClr val="bg1"/>
              </a:solidFill>
            </a:endParaRPr>
          </a:p>
        </p:txBody>
      </p:sp>
      <p:sp>
        <p:nvSpPr>
          <p:cNvPr id="6" name="TextBox 5"/>
          <p:cNvSpPr txBox="1"/>
          <p:nvPr/>
        </p:nvSpPr>
        <p:spPr>
          <a:xfrm>
            <a:off x="1315984" y="1911008"/>
            <a:ext cx="3754977" cy="4555093"/>
          </a:xfrm>
          <a:prstGeom prst="rect">
            <a:avLst/>
          </a:prstGeom>
          <a:noFill/>
        </p:spPr>
        <p:txBody>
          <a:bodyPr wrap="square" rtlCol="0">
            <a:spAutoFit/>
          </a:bodyPr>
          <a:lstStyle/>
          <a:p>
            <a:pPr lvl="0"/>
            <a:r>
              <a:rPr lang="en-US" altLang="zh-CN" sz="2000" dirty="0">
                <a:solidFill>
                  <a:prstClr val="white"/>
                </a:solidFill>
              </a:rPr>
              <a:t>A1</a:t>
            </a:r>
            <a:r>
              <a:rPr lang="zh-CN" altLang="en-US" sz="2000" dirty="0">
                <a:solidFill>
                  <a:prstClr val="white"/>
                </a:solidFill>
              </a:rPr>
              <a:t>、</a:t>
            </a:r>
            <a:r>
              <a:rPr lang="en-US" altLang="zh-CN" sz="2000" dirty="0">
                <a:solidFill>
                  <a:prstClr val="white"/>
                </a:solidFill>
              </a:rPr>
              <a:t>A2</a:t>
            </a:r>
            <a:r>
              <a:rPr lang="zh-CN" altLang="en-US" sz="2000" dirty="0">
                <a:solidFill>
                  <a:prstClr val="white"/>
                </a:solidFill>
              </a:rPr>
              <a:t>是地址块</a:t>
            </a:r>
            <a:endParaRPr lang="en-US" altLang="zh-CN" sz="2000" dirty="0">
              <a:solidFill>
                <a:prstClr val="white"/>
              </a:solidFill>
            </a:endParaRPr>
          </a:p>
          <a:p>
            <a:pPr lvl="0"/>
            <a:r>
              <a:rPr lang="en-US" altLang="zh-CN" sz="2000" dirty="0">
                <a:solidFill>
                  <a:prstClr val="white"/>
                </a:solidFill>
              </a:rPr>
              <a:t>M0</a:t>
            </a:r>
            <a:r>
              <a:rPr lang="zh-CN" altLang="en-US" sz="2000" dirty="0">
                <a:solidFill>
                  <a:prstClr val="white"/>
                </a:solidFill>
              </a:rPr>
              <a:t>是主块</a:t>
            </a:r>
            <a:endParaRPr lang="en-US" altLang="zh-CN" sz="2000" dirty="0">
              <a:solidFill>
                <a:prstClr val="white"/>
              </a:solidFill>
            </a:endParaRPr>
          </a:p>
          <a:p>
            <a:pPr lvl="0"/>
            <a:r>
              <a:rPr lang="en-US" altLang="zh-CN" sz="2000" dirty="0">
                <a:solidFill>
                  <a:prstClr val="white"/>
                </a:solidFill>
              </a:rPr>
              <a:t>W</a:t>
            </a:r>
            <a:r>
              <a:rPr lang="zh-CN" altLang="en-US" sz="2000" dirty="0">
                <a:solidFill>
                  <a:prstClr val="white"/>
                </a:solidFill>
              </a:rPr>
              <a:t>是链接块</a:t>
            </a:r>
            <a:endParaRPr lang="en-US" sz="2000" dirty="0">
              <a:solidFill>
                <a:prstClr val="white"/>
              </a:solidFill>
            </a:endParaRPr>
          </a:p>
          <a:p>
            <a:pPr lvl="0"/>
            <a:r>
              <a:rPr lang="en-US" altLang="zh-CN" sz="2000" dirty="0">
                <a:solidFill>
                  <a:prstClr val="white"/>
                </a:solidFill>
              </a:rPr>
              <a:t>Tx1</a:t>
            </a:r>
            <a:r>
              <a:rPr lang="zh-CN" altLang="en-US" sz="2000" dirty="0">
                <a:solidFill>
                  <a:prstClr val="white"/>
                </a:solidFill>
              </a:rPr>
              <a:t>、</a:t>
            </a:r>
            <a:r>
              <a:rPr lang="en-US" altLang="zh-CN" sz="2000" dirty="0">
                <a:solidFill>
                  <a:prstClr val="white"/>
                </a:solidFill>
              </a:rPr>
              <a:t>T2</a:t>
            </a:r>
            <a:r>
              <a:rPr lang="zh-CN" altLang="en-US" sz="2000" dirty="0">
                <a:solidFill>
                  <a:prstClr val="white"/>
                </a:solidFill>
              </a:rPr>
              <a:t>是</a:t>
            </a:r>
            <a:r>
              <a:rPr lang="en-US" altLang="zh-CN" sz="2000" dirty="0" smtClean="0">
                <a:solidFill>
                  <a:prstClr val="white"/>
                </a:solidFill>
              </a:rPr>
              <a:t>A1</a:t>
            </a:r>
            <a:r>
              <a:rPr lang="zh-CN" altLang="en-US" sz="2000" dirty="0" smtClean="0">
                <a:solidFill>
                  <a:prstClr val="white"/>
                </a:solidFill>
              </a:rPr>
              <a:t>向</a:t>
            </a:r>
            <a:r>
              <a:rPr lang="en-US" altLang="zh-CN" sz="2000" dirty="0" smtClean="0">
                <a:solidFill>
                  <a:prstClr val="white"/>
                </a:solidFill>
              </a:rPr>
              <a:t>A2</a:t>
            </a:r>
            <a:r>
              <a:rPr lang="zh-CN" altLang="en-US" sz="2000" dirty="0" smtClean="0">
                <a:solidFill>
                  <a:prstClr val="white"/>
                </a:solidFill>
              </a:rPr>
              <a:t>发起的交易</a:t>
            </a:r>
            <a:endParaRPr lang="en-US" altLang="zh-CN" sz="2000" dirty="0" smtClean="0">
              <a:solidFill>
                <a:prstClr val="white"/>
              </a:solidFill>
            </a:endParaRPr>
          </a:p>
          <a:p>
            <a:pPr lvl="0"/>
            <a:r>
              <a:rPr lang="zh-CN" altLang="en-US" sz="2000" dirty="0" smtClean="0">
                <a:solidFill>
                  <a:prstClr val="white"/>
                </a:solidFill>
              </a:rPr>
              <a:t>上下两个方框表示不同节点</a:t>
            </a:r>
            <a:endParaRPr lang="en-US" altLang="zh-CN" sz="2000" dirty="0">
              <a:solidFill>
                <a:prstClr val="white"/>
              </a:solidFill>
            </a:endParaRPr>
          </a:p>
          <a:p>
            <a:pPr lvl="0"/>
            <a:endParaRPr lang="en-US" altLang="zh-CN" sz="2000" dirty="0">
              <a:solidFill>
                <a:prstClr val="white"/>
              </a:solidFill>
            </a:endParaRPr>
          </a:p>
          <a:p>
            <a:pPr lvl="0"/>
            <a:r>
              <a:rPr lang="zh-CN" altLang="en-US" sz="1600" b="1" dirty="0">
                <a:solidFill>
                  <a:prstClr val="white"/>
                </a:solidFill>
              </a:rPr>
              <a:t>* </a:t>
            </a:r>
            <a:r>
              <a:rPr lang="zh-CN" altLang="en-US" sz="1600" b="1" dirty="0" smtClean="0">
                <a:solidFill>
                  <a:prstClr val="white"/>
                </a:solidFill>
              </a:rPr>
              <a:t>假设图中</a:t>
            </a:r>
            <a:r>
              <a:rPr lang="en-US" altLang="zh-CN" sz="1600" b="1" dirty="0" smtClean="0">
                <a:solidFill>
                  <a:prstClr val="white"/>
                </a:solidFill>
              </a:rPr>
              <a:t>M1`` </a:t>
            </a:r>
            <a:r>
              <a:rPr lang="zh-CN" altLang="en-US" sz="1600" b="1" dirty="0" smtClean="0">
                <a:solidFill>
                  <a:prstClr val="white"/>
                </a:solidFill>
              </a:rPr>
              <a:t>的</a:t>
            </a:r>
            <a:r>
              <a:rPr lang="en-US" altLang="zh-CN" sz="1600" b="1" dirty="0" smtClean="0">
                <a:solidFill>
                  <a:prstClr val="white"/>
                </a:solidFill>
              </a:rPr>
              <a:t>Hash</a:t>
            </a:r>
            <a:r>
              <a:rPr lang="zh-CN" altLang="en-US" sz="1600" b="1" dirty="0" smtClean="0">
                <a:solidFill>
                  <a:prstClr val="white"/>
                </a:solidFill>
              </a:rPr>
              <a:t>难度最高</a:t>
            </a:r>
            <a:endParaRPr lang="en-US" sz="1600" b="1" dirty="0">
              <a:solidFill>
                <a:prstClr val="white"/>
              </a:solidFill>
            </a:endParaRPr>
          </a:p>
          <a:p>
            <a:pPr lvl="0"/>
            <a:endParaRPr lang="en-US" sz="2000" dirty="0">
              <a:solidFill>
                <a:prstClr val="white"/>
              </a:solidFill>
            </a:endParaRPr>
          </a:p>
          <a:p>
            <a:pPr lvl="0"/>
            <a:r>
              <a:rPr lang="zh-CN" altLang="en-US" sz="2000" b="1" dirty="0">
                <a:solidFill>
                  <a:prstClr val="white"/>
                </a:solidFill>
              </a:rPr>
              <a:t>双花处理</a:t>
            </a:r>
            <a:r>
              <a:rPr lang="en-US" altLang="zh-CN" sz="2000" b="1" dirty="0">
                <a:solidFill>
                  <a:prstClr val="white"/>
                </a:solidFill>
              </a:rPr>
              <a:t>:</a:t>
            </a:r>
          </a:p>
          <a:p>
            <a:pPr lvl="0"/>
            <a:r>
              <a:rPr lang="en-US" altLang="zh-CN" dirty="0" smtClean="0">
                <a:solidFill>
                  <a:prstClr val="white"/>
                </a:solidFill>
              </a:rPr>
              <a:t>Tx1</a:t>
            </a:r>
            <a:r>
              <a:rPr lang="zh-CN" altLang="en-US" dirty="0" smtClean="0">
                <a:solidFill>
                  <a:prstClr val="white"/>
                </a:solidFill>
              </a:rPr>
              <a:t>间接被</a:t>
            </a:r>
            <a:r>
              <a:rPr lang="en-US" altLang="zh-CN" dirty="0" smtClean="0">
                <a:solidFill>
                  <a:prstClr val="white"/>
                </a:solidFill>
              </a:rPr>
              <a:t>M1`</a:t>
            </a:r>
            <a:r>
              <a:rPr lang="zh-CN" altLang="en-US" dirty="0" smtClean="0">
                <a:solidFill>
                  <a:prstClr val="white"/>
                </a:solidFill>
              </a:rPr>
              <a:t>引用，</a:t>
            </a:r>
            <a:r>
              <a:rPr lang="en-US" altLang="zh-CN" dirty="0" smtClean="0">
                <a:solidFill>
                  <a:prstClr val="white"/>
                </a:solidFill>
              </a:rPr>
              <a:t>Tx2</a:t>
            </a:r>
            <a:r>
              <a:rPr lang="zh-CN" altLang="en-US" dirty="0" smtClean="0">
                <a:solidFill>
                  <a:prstClr val="white"/>
                </a:solidFill>
              </a:rPr>
              <a:t>间接被</a:t>
            </a:r>
            <a:r>
              <a:rPr lang="en-US" altLang="zh-CN" dirty="0" smtClean="0">
                <a:solidFill>
                  <a:prstClr val="white"/>
                </a:solidFill>
              </a:rPr>
              <a:t>M2`</a:t>
            </a:r>
            <a:r>
              <a:rPr lang="zh-CN" altLang="en-US" dirty="0" smtClean="0">
                <a:solidFill>
                  <a:prstClr val="white"/>
                </a:solidFill>
              </a:rPr>
              <a:t>引用，在针对</a:t>
            </a:r>
            <a:r>
              <a:rPr lang="en-US" altLang="zh-CN" dirty="0" smtClean="0">
                <a:solidFill>
                  <a:prstClr val="white"/>
                </a:solidFill>
              </a:rPr>
              <a:t>A1</a:t>
            </a:r>
            <a:r>
              <a:rPr lang="zh-CN" altLang="en-US" dirty="0" smtClean="0">
                <a:solidFill>
                  <a:prstClr val="white"/>
                </a:solidFill>
              </a:rPr>
              <a:t>而言</a:t>
            </a:r>
            <a:r>
              <a:rPr lang="en-US" altLang="zh-CN" dirty="0" smtClean="0">
                <a:solidFill>
                  <a:prstClr val="white"/>
                </a:solidFill>
              </a:rPr>
              <a:t>Tx1</a:t>
            </a:r>
            <a:r>
              <a:rPr lang="zh-CN" altLang="en-US" dirty="0" smtClean="0">
                <a:solidFill>
                  <a:prstClr val="white"/>
                </a:solidFill>
              </a:rPr>
              <a:t>和</a:t>
            </a:r>
            <a:r>
              <a:rPr lang="en-US" altLang="zh-CN" dirty="0" smtClean="0">
                <a:solidFill>
                  <a:prstClr val="white"/>
                </a:solidFill>
              </a:rPr>
              <a:t>Tx2</a:t>
            </a:r>
            <a:r>
              <a:rPr lang="zh-CN" altLang="en-US" dirty="0" smtClean="0">
                <a:solidFill>
                  <a:prstClr val="white"/>
                </a:solidFill>
              </a:rPr>
              <a:t>排序时，</a:t>
            </a:r>
            <a:r>
              <a:rPr lang="en-US" altLang="zh-CN" dirty="0" smtClean="0">
                <a:solidFill>
                  <a:prstClr val="white"/>
                </a:solidFill>
              </a:rPr>
              <a:t>Tx2</a:t>
            </a:r>
            <a:r>
              <a:rPr lang="zh-CN" altLang="en-US" dirty="0" smtClean="0">
                <a:solidFill>
                  <a:prstClr val="white"/>
                </a:solidFill>
              </a:rPr>
              <a:t>因为</a:t>
            </a:r>
            <a:r>
              <a:rPr lang="en-US" altLang="zh-CN" dirty="0" smtClean="0">
                <a:solidFill>
                  <a:prstClr val="white"/>
                </a:solidFill>
              </a:rPr>
              <a:t>M1``</a:t>
            </a:r>
            <a:r>
              <a:rPr lang="zh-CN" altLang="en-US" dirty="0" smtClean="0">
                <a:solidFill>
                  <a:prstClr val="white"/>
                </a:solidFill>
              </a:rPr>
              <a:t>的</a:t>
            </a:r>
            <a:r>
              <a:rPr lang="en-US" altLang="zh-CN" dirty="0" smtClean="0">
                <a:solidFill>
                  <a:prstClr val="white"/>
                </a:solidFill>
              </a:rPr>
              <a:t>Hash</a:t>
            </a:r>
            <a:r>
              <a:rPr lang="zh-CN" altLang="en-US" dirty="0" smtClean="0">
                <a:solidFill>
                  <a:prstClr val="white"/>
                </a:solidFill>
              </a:rPr>
              <a:t>难度是最高的，所以</a:t>
            </a:r>
            <a:r>
              <a:rPr lang="en-US" altLang="zh-CN" dirty="0" smtClean="0">
                <a:solidFill>
                  <a:prstClr val="white"/>
                </a:solidFill>
              </a:rPr>
              <a:t>Tx2</a:t>
            </a:r>
            <a:r>
              <a:rPr lang="zh-CN" altLang="en-US" dirty="0" smtClean="0">
                <a:solidFill>
                  <a:prstClr val="white"/>
                </a:solidFill>
              </a:rPr>
              <a:t>排在</a:t>
            </a:r>
            <a:r>
              <a:rPr lang="en-US" altLang="zh-CN" dirty="0" smtClean="0">
                <a:solidFill>
                  <a:prstClr val="white"/>
                </a:solidFill>
              </a:rPr>
              <a:t>Tx1</a:t>
            </a:r>
            <a:r>
              <a:rPr lang="zh-CN" altLang="en-US" dirty="0" smtClean="0">
                <a:solidFill>
                  <a:prstClr val="white"/>
                </a:solidFill>
              </a:rPr>
              <a:t>前，从而排除双花情况</a:t>
            </a:r>
            <a:r>
              <a:rPr lang="en-US" altLang="zh-CN" dirty="0" smtClean="0">
                <a:solidFill>
                  <a:prstClr val="white"/>
                </a:solidFill>
              </a:rPr>
              <a:t>Tx1</a:t>
            </a:r>
            <a:r>
              <a:rPr lang="zh-CN" altLang="en-US" dirty="0" smtClean="0">
                <a:solidFill>
                  <a:prstClr val="white"/>
                </a:solidFill>
              </a:rPr>
              <a:t>。</a:t>
            </a:r>
            <a:endParaRPr lang="en-US" altLang="zh-CN" dirty="0">
              <a:solidFill>
                <a:prstClr val="white"/>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408" y="1762761"/>
            <a:ext cx="5828145" cy="4542525"/>
          </a:xfrm>
          <a:prstGeom prst="rect">
            <a:avLst/>
          </a:prstGeom>
        </p:spPr>
      </p:pic>
    </p:spTree>
    <p:extLst>
      <p:ext uri="{BB962C8B-B14F-4D97-AF65-F5344CB8AC3E}">
        <p14:creationId xmlns:p14="http://schemas.microsoft.com/office/powerpoint/2010/main" val="765963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XDAG</a:t>
            </a:r>
            <a:r>
              <a:rPr lang="zh-CN" altLang="en-US" sz="4000" dirty="0">
                <a:solidFill>
                  <a:schemeClr val="bg1"/>
                </a:solidFill>
              </a:rPr>
              <a:t>技术实践</a:t>
            </a:r>
            <a:endParaRPr lang="en-US" sz="4000" dirty="0">
              <a:solidFill>
                <a:schemeClr val="bg1"/>
              </a:solidFill>
            </a:endParaRPr>
          </a:p>
        </p:txBody>
      </p:sp>
      <p:sp>
        <p:nvSpPr>
          <p:cNvPr id="6" name="TextBox 5"/>
          <p:cNvSpPr txBox="1"/>
          <p:nvPr/>
        </p:nvSpPr>
        <p:spPr>
          <a:xfrm>
            <a:off x="2191206" y="2199423"/>
            <a:ext cx="7892716" cy="3785652"/>
          </a:xfrm>
          <a:prstGeom prst="rect">
            <a:avLst/>
          </a:prstGeom>
          <a:noFill/>
        </p:spPr>
        <p:txBody>
          <a:bodyPr wrap="square" rtlCol="0">
            <a:spAutoFit/>
          </a:bodyPr>
          <a:lstStyle/>
          <a:p>
            <a:r>
              <a:rPr lang="en-US" altLang="zh-CN" sz="2400" dirty="0" smtClean="0">
                <a:solidFill>
                  <a:schemeClr val="bg1"/>
                </a:solidFill>
              </a:rPr>
              <a:t>XDAG</a:t>
            </a:r>
            <a:r>
              <a:rPr lang="zh-CN" altLang="en-US" sz="2400" dirty="0" smtClean="0">
                <a:solidFill>
                  <a:schemeClr val="bg1"/>
                </a:solidFill>
              </a:rPr>
              <a:t>的特点：</a:t>
            </a:r>
            <a:endParaRPr lang="en-US" altLang="zh-CN" sz="2400" dirty="0" smtClean="0">
              <a:solidFill>
                <a:schemeClr val="bg1"/>
              </a:solidFill>
            </a:endParaRPr>
          </a:p>
          <a:p>
            <a:pPr marL="342900" indent="-342900">
              <a:buFont typeface="Arial" charset="0"/>
              <a:buChar char="•"/>
            </a:pPr>
            <a:r>
              <a:rPr lang="zh-CN" altLang="en-US" sz="2400" dirty="0" smtClean="0">
                <a:solidFill>
                  <a:schemeClr val="bg1"/>
                </a:solidFill>
              </a:rPr>
              <a:t>高</a:t>
            </a:r>
            <a:r>
              <a:rPr lang="en-US" altLang="zh-CN" sz="2400" dirty="0" smtClean="0">
                <a:solidFill>
                  <a:schemeClr val="bg1"/>
                </a:solidFill>
              </a:rPr>
              <a:t>TPS</a:t>
            </a:r>
          </a:p>
          <a:p>
            <a:pPr marL="342900" indent="-342900">
              <a:buFont typeface="Arial" charset="0"/>
              <a:buChar char="•"/>
            </a:pPr>
            <a:r>
              <a:rPr lang="zh-CN" altLang="en-US" sz="2400" dirty="0" smtClean="0">
                <a:solidFill>
                  <a:schemeClr val="bg1"/>
                </a:solidFill>
              </a:rPr>
              <a:t>低确认时长</a:t>
            </a:r>
            <a:endParaRPr lang="en-US" altLang="zh-CN" sz="2400" dirty="0" smtClean="0">
              <a:solidFill>
                <a:schemeClr val="bg1"/>
              </a:solidFill>
            </a:endParaRPr>
          </a:p>
          <a:p>
            <a:pPr marL="342900" indent="-342900">
              <a:buFont typeface="Arial" charset="0"/>
              <a:buChar char="•"/>
            </a:pPr>
            <a:r>
              <a:rPr lang="zh-CN" altLang="en-US" sz="2400" dirty="0">
                <a:solidFill>
                  <a:schemeClr val="bg1"/>
                </a:solidFill>
              </a:rPr>
              <a:t>公平的</a:t>
            </a:r>
            <a:r>
              <a:rPr lang="en-US" altLang="zh-CN" sz="2400" dirty="0">
                <a:solidFill>
                  <a:schemeClr val="bg1"/>
                </a:solidFill>
              </a:rPr>
              <a:t>PoW</a:t>
            </a:r>
            <a:r>
              <a:rPr lang="zh-CN" altLang="en-US" sz="2400" dirty="0" smtClean="0">
                <a:solidFill>
                  <a:schemeClr val="bg1"/>
                </a:solidFill>
              </a:rPr>
              <a:t>共识</a:t>
            </a:r>
            <a:endParaRPr lang="en-US" altLang="zh-CN" sz="2400" dirty="0" smtClean="0">
              <a:solidFill>
                <a:schemeClr val="bg1"/>
              </a:solidFill>
            </a:endParaRPr>
          </a:p>
          <a:p>
            <a:pPr marL="342900" indent="-342900">
              <a:buFont typeface="Arial" charset="0"/>
              <a:buChar char="•"/>
            </a:pPr>
            <a:r>
              <a:rPr lang="zh-CN" altLang="en-US" sz="2400" dirty="0" smtClean="0">
                <a:solidFill>
                  <a:schemeClr val="bg1"/>
                </a:solidFill>
              </a:rPr>
              <a:t>去中心化</a:t>
            </a:r>
            <a:endParaRPr lang="en-US" altLang="zh-CN" sz="2400" dirty="0" smtClean="0">
              <a:solidFill>
                <a:schemeClr val="bg1"/>
              </a:solidFill>
            </a:endParaRPr>
          </a:p>
          <a:p>
            <a:pPr marL="342900" indent="-342900">
              <a:buFont typeface="Arial" charset="0"/>
              <a:buChar char="•"/>
            </a:pPr>
            <a:r>
              <a:rPr lang="zh-CN" altLang="en-US" sz="2400" dirty="0" smtClean="0">
                <a:solidFill>
                  <a:schemeClr val="bg1"/>
                </a:solidFill>
              </a:rPr>
              <a:t>完全开源社区驱动</a:t>
            </a:r>
            <a:endParaRPr lang="en-US" sz="2400" dirty="0" smtClean="0">
              <a:solidFill>
                <a:schemeClr val="bg1"/>
              </a:solidFill>
            </a:endParaRPr>
          </a:p>
          <a:p>
            <a:endParaRPr lang="en-US" sz="2400" dirty="0">
              <a:solidFill>
                <a:schemeClr val="bg1"/>
              </a:solidFill>
            </a:endParaRPr>
          </a:p>
          <a:p>
            <a:r>
              <a:rPr lang="en-US" altLang="zh-CN" sz="2400" dirty="0" smtClean="0">
                <a:solidFill>
                  <a:schemeClr val="bg1"/>
                </a:solidFill>
              </a:rPr>
              <a:t>XDAG</a:t>
            </a:r>
            <a:r>
              <a:rPr lang="zh-CN" altLang="en-US" sz="2400" dirty="0" smtClean="0">
                <a:solidFill>
                  <a:schemeClr val="bg1"/>
                </a:solidFill>
              </a:rPr>
              <a:t>从底层数据结构进行重构，</a:t>
            </a:r>
            <a:r>
              <a:rPr lang="zh-CN" altLang="en-US" sz="2400" dirty="0">
                <a:solidFill>
                  <a:schemeClr val="bg1"/>
                </a:solidFill>
              </a:rPr>
              <a:t>将</a:t>
            </a:r>
            <a:r>
              <a:rPr lang="en-US" altLang="zh-CN" sz="2400" dirty="0">
                <a:solidFill>
                  <a:schemeClr val="bg1"/>
                </a:solidFill>
              </a:rPr>
              <a:t>PoW</a:t>
            </a:r>
            <a:r>
              <a:rPr lang="zh-CN" altLang="en-US" sz="2400" dirty="0" smtClean="0">
                <a:solidFill>
                  <a:schemeClr val="bg1"/>
                </a:solidFill>
              </a:rPr>
              <a:t>共识与</a:t>
            </a:r>
            <a:r>
              <a:rPr lang="en-US" altLang="zh-CN" sz="2400" dirty="0" smtClean="0">
                <a:solidFill>
                  <a:schemeClr val="bg1"/>
                </a:solidFill>
              </a:rPr>
              <a:t>DAG</a:t>
            </a:r>
            <a:r>
              <a:rPr lang="zh-CN" altLang="en-US" sz="2400" dirty="0" smtClean="0">
                <a:solidFill>
                  <a:schemeClr val="bg1"/>
                </a:solidFill>
              </a:rPr>
              <a:t>技术结合，继承</a:t>
            </a:r>
            <a:r>
              <a:rPr lang="en-US" altLang="zh-CN" sz="2400" dirty="0" smtClean="0">
                <a:solidFill>
                  <a:schemeClr val="bg1"/>
                </a:solidFill>
              </a:rPr>
              <a:t>Blockchain</a:t>
            </a:r>
            <a:r>
              <a:rPr lang="zh-CN" altLang="en-US" sz="2400" dirty="0" smtClean="0">
                <a:solidFill>
                  <a:schemeClr val="bg1"/>
                </a:solidFill>
              </a:rPr>
              <a:t>优点的同时引入新的思想，为区块链技术的未来提供新的发展方向。</a:t>
            </a:r>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277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zh-CN" altLang="en-US" sz="4000" dirty="0" smtClean="0">
                <a:solidFill>
                  <a:schemeClr val="bg1"/>
                </a:solidFill>
              </a:rPr>
              <a:t>未来的挑战</a:t>
            </a:r>
            <a:endParaRPr lang="en-US" sz="4000" dirty="0">
              <a:solidFill>
                <a:schemeClr val="bg1"/>
              </a:solidFill>
            </a:endParaRPr>
          </a:p>
        </p:txBody>
      </p:sp>
      <p:sp>
        <p:nvSpPr>
          <p:cNvPr id="6" name="TextBox 5"/>
          <p:cNvSpPr txBox="1"/>
          <p:nvPr/>
        </p:nvSpPr>
        <p:spPr>
          <a:xfrm>
            <a:off x="2191206" y="2199423"/>
            <a:ext cx="7892716" cy="2431435"/>
          </a:xfrm>
          <a:prstGeom prst="rect">
            <a:avLst/>
          </a:prstGeom>
          <a:noFill/>
        </p:spPr>
        <p:txBody>
          <a:bodyPr wrap="square" rtlCol="0">
            <a:spAutoFit/>
          </a:bodyPr>
          <a:lstStyle/>
          <a:p>
            <a:r>
              <a:rPr lang="zh-CN" altLang="en-US" sz="2400" dirty="0" smtClean="0">
                <a:solidFill>
                  <a:schemeClr val="bg1"/>
                </a:solidFill>
              </a:rPr>
              <a:t>高</a:t>
            </a:r>
            <a:r>
              <a:rPr lang="en-US" altLang="zh-CN" sz="2400" dirty="0" smtClean="0">
                <a:solidFill>
                  <a:schemeClr val="bg1"/>
                </a:solidFill>
              </a:rPr>
              <a:t>TPS</a:t>
            </a:r>
            <a:r>
              <a:rPr lang="zh-CN" altLang="en-US" sz="2400" dirty="0" smtClean="0">
                <a:solidFill>
                  <a:schemeClr val="bg1"/>
                </a:solidFill>
              </a:rPr>
              <a:t>面临</a:t>
            </a:r>
            <a:r>
              <a:rPr lang="zh-CN" altLang="en-US" sz="2400" dirty="0" smtClean="0">
                <a:solidFill>
                  <a:schemeClr val="bg1"/>
                </a:solidFill>
              </a:rPr>
              <a:t>的代价</a:t>
            </a:r>
            <a:endParaRPr lang="en-US" altLang="zh-CN" sz="2400" dirty="0" smtClean="0">
              <a:solidFill>
                <a:schemeClr val="bg1"/>
              </a:solidFill>
            </a:endParaRPr>
          </a:p>
          <a:p>
            <a:pPr marL="342900" indent="-342900">
              <a:buFont typeface="Arial" charset="0"/>
              <a:buChar char="•"/>
            </a:pPr>
            <a:r>
              <a:rPr lang="zh-CN" altLang="en-US" sz="2000" dirty="0" smtClean="0">
                <a:solidFill>
                  <a:schemeClr val="bg1"/>
                </a:solidFill>
              </a:rPr>
              <a:t>网络传输将成为</a:t>
            </a:r>
            <a:r>
              <a:rPr lang="en-US" altLang="zh-CN" sz="2000" dirty="0" smtClean="0">
                <a:solidFill>
                  <a:schemeClr val="bg1"/>
                </a:solidFill>
              </a:rPr>
              <a:t>TPS</a:t>
            </a:r>
            <a:r>
              <a:rPr lang="zh-CN" altLang="en-US" sz="2000" dirty="0" smtClean="0">
                <a:solidFill>
                  <a:schemeClr val="bg1"/>
                </a:solidFill>
              </a:rPr>
              <a:t>限制的瓶颈</a:t>
            </a:r>
            <a:endParaRPr lang="en-US" altLang="zh-CN" sz="2000" dirty="0" smtClean="0">
              <a:solidFill>
                <a:schemeClr val="bg1"/>
              </a:solidFill>
            </a:endParaRPr>
          </a:p>
          <a:p>
            <a:pPr marL="342900" indent="-342900">
              <a:buFont typeface="Arial" charset="0"/>
              <a:buChar char="•"/>
            </a:pPr>
            <a:r>
              <a:rPr lang="zh-CN" altLang="en-US" sz="2000" dirty="0" smtClean="0">
                <a:solidFill>
                  <a:schemeClr val="bg1"/>
                </a:solidFill>
              </a:rPr>
              <a:t>磁盘</a:t>
            </a:r>
            <a:r>
              <a:rPr lang="en-US" altLang="zh-CN" sz="2000" dirty="0" smtClean="0">
                <a:solidFill>
                  <a:schemeClr val="bg1"/>
                </a:solidFill>
              </a:rPr>
              <a:t>IO</a:t>
            </a:r>
            <a:r>
              <a:rPr lang="zh-CN" altLang="en-US" sz="2000" dirty="0" smtClean="0">
                <a:solidFill>
                  <a:schemeClr val="bg1"/>
                </a:solidFill>
              </a:rPr>
              <a:t>和</a:t>
            </a:r>
            <a:r>
              <a:rPr lang="en-US" altLang="zh-CN" sz="2000" dirty="0" smtClean="0">
                <a:solidFill>
                  <a:schemeClr val="bg1"/>
                </a:solidFill>
              </a:rPr>
              <a:t>CPU</a:t>
            </a:r>
            <a:r>
              <a:rPr lang="zh-CN" altLang="en-US" sz="2000" dirty="0" smtClean="0">
                <a:solidFill>
                  <a:schemeClr val="bg1"/>
                </a:solidFill>
              </a:rPr>
              <a:t>计算资源将成为单机极限</a:t>
            </a:r>
            <a:endParaRPr lang="en-US" sz="2000" dirty="0">
              <a:solidFill>
                <a:schemeClr val="bg1"/>
              </a:solidFill>
            </a:endParaRPr>
          </a:p>
          <a:p>
            <a:pPr marL="342900" indent="-342900">
              <a:buFont typeface="Arial" charset="0"/>
              <a:buChar char="•"/>
            </a:pPr>
            <a:r>
              <a:rPr lang="zh-CN" altLang="en-US" sz="2000" dirty="0" smtClean="0">
                <a:solidFill>
                  <a:schemeClr val="bg1"/>
                </a:solidFill>
              </a:rPr>
              <a:t>个人家用设备成为全节点面临性能挑战</a:t>
            </a:r>
            <a:endParaRPr lang="en-US" sz="2000" dirty="0" smtClean="0">
              <a:solidFill>
                <a:schemeClr val="bg1"/>
              </a:solidFill>
            </a:endParaRPr>
          </a:p>
          <a:p>
            <a:endParaRPr lang="en-US" sz="2400" dirty="0">
              <a:solidFill>
                <a:schemeClr val="bg1"/>
              </a:solidFill>
            </a:endParaRPr>
          </a:p>
          <a:p>
            <a:r>
              <a:rPr lang="zh-CN" altLang="en-US" sz="2400" dirty="0" smtClean="0">
                <a:solidFill>
                  <a:schemeClr val="bg1"/>
                </a:solidFill>
              </a:rPr>
              <a:t>黑客威胁</a:t>
            </a:r>
            <a:endParaRPr lang="en-US" altLang="zh-CN" sz="2400" dirty="0" smtClean="0">
              <a:solidFill>
                <a:schemeClr val="bg1"/>
              </a:solidFill>
            </a:endParaRPr>
          </a:p>
          <a:p>
            <a:pPr marL="342900" indent="-342900">
              <a:buFont typeface="Arial" charset="0"/>
              <a:buChar char="•"/>
            </a:pPr>
            <a:r>
              <a:rPr lang="zh-CN" altLang="en-US" sz="2000" dirty="0" smtClean="0">
                <a:solidFill>
                  <a:schemeClr val="bg1"/>
                </a:solidFill>
              </a:rPr>
              <a:t>针对开源项目分批次提交代码埋下隐患</a:t>
            </a:r>
            <a:endParaRPr lang="en-US" sz="2000" dirty="0" smtClean="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852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p:cNvSpPr txBox="1"/>
          <p:nvPr/>
        </p:nvSpPr>
        <p:spPr>
          <a:xfrm>
            <a:off x="3890587" y="3287226"/>
            <a:ext cx="4561570" cy="861774"/>
          </a:xfrm>
          <a:prstGeom prst="rect">
            <a:avLst/>
          </a:prstGeom>
          <a:noFill/>
        </p:spPr>
        <p:txBody>
          <a:bodyPr wrap="none" rtlCol="0">
            <a:spAutoFit/>
          </a:bodyPr>
          <a:lstStyle/>
          <a:p>
            <a:r>
              <a:rPr lang="en-US" altLang="zh-CN" sz="5000" spc="300" dirty="0" smtClean="0">
                <a:solidFill>
                  <a:schemeClr val="bg1"/>
                </a:solidFill>
                <a:latin typeface="微软雅黑" panose="020B0503020204020204" pitchFamily="34" charset="-122"/>
                <a:ea typeface="微软雅黑" panose="020B0503020204020204" pitchFamily="34" charset="-122"/>
              </a:rPr>
              <a:t>THANK  YOU</a:t>
            </a:r>
            <a:endParaRPr lang="zh-CN" altLang="en-US" sz="5000" spc="3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953892" y="4245691"/>
            <a:ext cx="2284215" cy="400110"/>
          </a:xfrm>
          <a:prstGeom prst="rect">
            <a:avLst/>
          </a:prstGeom>
          <a:noFill/>
        </p:spPr>
        <p:txBody>
          <a:bodyPr wrap="none" rtlCol="0">
            <a:spAutoFit/>
          </a:bodyPr>
          <a:lstStyle/>
          <a:p>
            <a:r>
              <a:rPr lang="zh-CN" altLang="en-US" sz="2000" spc="600" dirty="0" smtClean="0">
                <a:solidFill>
                  <a:schemeClr val="bg1"/>
                </a:solidFill>
                <a:latin typeface="微软雅黑" panose="020B0503020204020204" pitchFamily="34" charset="-122"/>
                <a:ea typeface="微软雅黑" panose="020B0503020204020204" pitchFamily="34" charset="-122"/>
              </a:rPr>
              <a:t>谢锐</a:t>
            </a:r>
            <a:r>
              <a:rPr lang="en-US" altLang="zh-CN" sz="2000" spc="600" dirty="0" smtClean="0">
                <a:solidFill>
                  <a:schemeClr val="bg1"/>
                </a:solidFill>
                <a:latin typeface="微软雅黑" panose="020B0503020204020204" pitchFamily="34" charset="-122"/>
                <a:ea typeface="微软雅黑" panose="020B0503020204020204" pitchFamily="34" charset="-122"/>
              </a:rPr>
              <a:t>|Frozen</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649191" y="4664463"/>
            <a:ext cx="893618"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271" y="1340421"/>
            <a:ext cx="2083458" cy="2083458"/>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Tree>
    <p:extLst>
      <p:ext uri="{BB962C8B-B14F-4D97-AF65-F5344CB8AC3E}">
        <p14:creationId xmlns:p14="http://schemas.microsoft.com/office/powerpoint/2010/main" val="1528692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351319" y="145473"/>
            <a:ext cx="6670964" cy="6556664"/>
          </a:xfrm>
          <a:prstGeom prst="rect">
            <a:avLst/>
          </a:prstGeom>
          <a:solidFill>
            <a:srgbClr val="0C5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C5D7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52986" y="3060897"/>
            <a:ext cx="2127505" cy="736164"/>
          </a:xfrm>
          <a:prstGeom prst="rect">
            <a:avLst/>
          </a:prstGeom>
          <a:noFill/>
        </p:spPr>
        <p:txBody>
          <a:bodyPr wrap="non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4600"/>
              </a:lnSpc>
            </a:pPr>
            <a:r>
              <a:rPr lang="zh-CN" altLang="en-US" sz="6600" dirty="0" smtClean="0">
                <a:solidFill>
                  <a:srgbClr val="575757"/>
                </a:solidFill>
              </a:rPr>
              <a:t>目 录</a:t>
            </a:r>
            <a:endParaRPr lang="zh-CN" altLang="en-US" sz="6600" dirty="0">
              <a:solidFill>
                <a:srgbClr val="575757"/>
              </a:solidFill>
            </a:endParaRPr>
          </a:p>
        </p:txBody>
      </p:sp>
      <p:sp>
        <p:nvSpPr>
          <p:cNvPr id="5" name="文本框 4"/>
          <p:cNvSpPr txBox="1"/>
          <p:nvPr/>
        </p:nvSpPr>
        <p:spPr>
          <a:xfrm>
            <a:off x="1592448" y="3668755"/>
            <a:ext cx="2039276" cy="369332"/>
          </a:xfrm>
          <a:prstGeom prst="rect">
            <a:avLst/>
          </a:prstGeom>
          <a:noFill/>
        </p:spPr>
        <p:txBody>
          <a:bodyPr wrap="none" rtlCol="0">
            <a:spAutoFit/>
          </a:bodyPr>
          <a:lstStyle/>
          <a:p>
            <a:r>
              <a:rPr lang="en-US" altLang="zh-CN" spc="600" dirty="0" smtClean="0">
                <a:solidFill>
                  <a:srgbClr val="575757"/>
                </a:solidFill>
                <a:latin typeface="微软雅黑" panose="020B0503020204020204" pitchFamily="34" charset="-122"/>
                <a:ea typeface="微软雅黑" panose="020B0503020204020204" pitchFamily="34" charset="-122"/>
              </a:rPr>
              <a:t>CONTENTS</a:t>
            </a:r>
            <a:endParaRPr lang="zh-CN" altLang="en-US" spc="600" dirty="0">
              <a:solidFill>
                <a:srgbClr val="575757"/>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972103" y="1205803"/>
            <a:ext cx="2794355" cy="492443"/>
          </a:xfrm>
          <a:prstGeom prst="rect">
            <a:avLst/>
          </a:prstGeom>
          <a:noFill/>
        </p:spPr>
        <p:txBody>
          <a:bodyPr wrap="none" rtlCol="0">
            <a:spAutoFit/>
          </a:bodyPr>
          <a:lstStyle>
            <a:defPPr>
              <a:defRPr lang="zh-CN"/>
            </a:defPPr>
            <a:lvl1pPr>
              <a:defRPr sz="2800">
                <a:solidFill>
                  <a:schemeClr val="bg1"/>
                </a:solidFill>
                <a:latin typeface="苹方 常规" panose="020B0300000000000000" pitchFamily="34" charset="-122"/>
                <a:ea typeface="苹方 常规" panose="020B0300000000000000" pitchFamily="34" charset="-122"/>
              </a:defRPr>
            </a:lvl1pPr>
          </a:lstStyle>
          <a:p>
            <a:r>
              <a:rPr lang="en-US" altLang="zh-CN" sz="2600" dirty="0" smtClean="0">
                <a:latin typeface="微软雅黑" panose="020B0503020204020204" pitchFamily="34" charset="-122"/>
                <a:ea typeface="微软雅黑" panose="020B0503020204020204" pitchFamily="34" charset="-122"/>
              </a:rPr>
              <a:t>1.</a:t>
            </a:r>
            <a:r>
              <a:rPr lang="zh-CN" altLang="en-US" sz="2600" dirty="0" smtClean="0">
                <a:latin typeface="微软雅黑" panose="020B0503020204020204" pitchFamily="34" charset="-122"/>
                <a:ea typeface="微软雅黑" panose="020B0503020204020204" pitchFamily="34" charset="-122"/>
              </a:rPr>
              <a:t>区块链技术现状</a:t>
            </a:r>
            <a:endParaRPr lang="zh-CN" altLang="en-US" sz="26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972103" y="2183999"/>
            <a:ext cx="3186385" cy="492443"/>
          </a:xfrm>
          <a:prstGeom prst="rect">
            <a:avLst/>
          </a:prstGeom>
          <a:noFill/>
        </p:spPr>
        <p:txBody>
          <a:bodyPr wrap="none" rtlCol="0">
            <a:spAutoFit/>
          </a:bodyPr>
          <a:lstStyle>
            <a:defPPr>
              <a:defRPr lang="zh-CN"/>
            </a:defPPr>
            <a:lvl1pPr>
              <a:defRPr sz="2800">
                <a:solidFill>
                  <a:schemeClr val="bg1"/>
                </a:solidFill>
                <a:latin typeface="苹方 常规" panose="020B0300000000000000" pitchFamily="34" charset="-122"/>
                <a:ea typeface="苹方 常规" panose="020B0300000000000000" pitchFamily="34" charset="-122"/>
              </a:defRPr>
            </a:lvl1pPr>
          </a:lstStyle>
          <a:p>
            <a:r>
              <a:rPr lang="en-US" altLang="zh-CN" sz="2600" dirty="0" smtClean="0">
                <a:latin typeface="微软雅黑" panose="020B0503020204020204" pitchFamily="34" charset="-122"/>
                <a:ea typeface="微软雅黑" panose="020B0503020204020204" pitchFamily="34" charset="-122"/>
              </a:rPr>
              <a:t>2.DAG</a:t>
            </a:r>
            <a:r>
              <a:rPr lang="zh-CN" altLang="en-US" sz="2600" dirty="0" smtClean="0">
                <a:latin typeface="微软雅黑" panose="020B0503020204020204" pitchFamily="34" charset="-122"/>
                <a:ea typeface="微软雅黑" panose="020B0503020204020204" pitchFamily="34" charset="-122"/>
              </a:rPr>
              <a:t>公链发展</a:t>
            </a:r>
            <a:r>
              <a:rPr lang="zh-CN" altLang="en-US" sz="2600" dirty="0" smtClean="0">
                <a:latin typeface="微软雅黑" panose="020B0503020204020204" pitchFamily="34" charset="-122"/>
                <a:ea typeface="微软雅黑" panose="020B0503020204020204" pitchFamily="34" charset="-122"/>
              </a:rPr>
              <a:t>现状</a:t>
            </a:r>
            <a:endParaRPr lang="zh-CN" altLang="en-US" sz="2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5972103" y="3162195"/>
            <a:ext cx="2067489" cy="492443"/>
          </a:xfrm>
          <a:prstGeom prst="rect">
            <a:avLst/>
          </a:prstGeom>
          <a:noFill/>
        </p:spPr>
        <p:txBody>
          <a:bodyPr wrap="none" rtlCol="0">
            <a:spAutoFit/>
          </a:bodyPr>
          <a:lstStyle>
            <a:defPPr>
              <a:defRPr lang="zh-CN"/>
            </a:defPPr>
            <a:lvl1pPr>
              <a:defRPr sz="2800">
                <a:solidFill>
                  <a:schemeClr val="bg1"/>
                </a:solidFill>
                <a:latin typeface="苹方 常规" panose="020B0300000000000000" pitchFamily="34" charset="-122"/>
                <a:ea typeface="苹方 常规" panose="020B0300000000000000" pitchFamily="34" charset="-122"/>
              </a:defRPr>
            </a:lvl1pPr>
          </a:lstStyle>
          <a:p>
            <a:r>
              <a:rPr lang="en-US" altLang="zh-CN" sz="2600" dirty="0" smtClean="0">
                <a:latin typeface="微软雅黑" panose="020B0503020204020204" pitchFamily="34" charset="-122"/>
                <a:ea typeface="微软雅黑" panose="020B0503020204020204" pitchFamily="34" charset="-122"/>
              </a:rPr>
              <a:t>3.XDAG</a:t>
            </a:r>
            <a:r>
              <a:rPr lang="zh-CN" altLang="en-US" sz="2600" dirty="0" smtClean="0">
                <a:latin typeface="微软雅黑" panose="020B0503020204020204" pitchFamily="34" charset="-122"/>
                <a:ea typeface="微软雅黑" panose="020B0503020204020204" pitchFamily="34" charset="-122"/>
              </a:rPr>
              <a:t>简介</a:t>
            </a:r>
            <a:endParaRPr lang="zh-CN" altLang="en-US" sz="26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5972103" y="4140391"/>
            <a:ext cx="2734338" cy="492443"/>
          </a:xfrm>
          <a:prstGeom prst="rect">
            <a:avLst/>
          </a:prstGeom>
          <a:noFill/>
        </p:spPr>
        <p:txBody>
          <a:bodyPr wrap="none" rtlCol="0">
            <a:spAutoFit/>
          </a:bodyPr>
          <a:lstStyle>
            <a:defPPr>
              <a:defRPr lang="zh-CN"/>
            </a:defPPr>
            <a:lvl1pPr>
              <a:defRPr sz="2800">
                <a:solidFill>
                  <a:schemeClr val="bg1"/>
                </a:solidFill>
                <a:latin typeface="苹方 常规" panose="020B0300000000000000" pitchFamily="34" charset="-122"/>
                <a:ea typeface="苹方 常规" panose="020B0300000000000000" pitchFamily="34" charset="-122"/>
              </a:defRPr>
            </a:lvl1pPr>
          </a:lstStyle>
          <a:p>
            <a:r>
              <a:rPr lang="en-US" altLang="zh-CN" sz="2600" dirty="0" smtClean="0">
                <a:latin typeface="微软雅黑" panose="020B0503020204020204" pitchFamily="34" charset="-122"/>
                <a:ea typeface="微软雅黑" panose="020B0503020204020204" pitchFamily="34" charset="-122"/>
              </a:rPr>
              <a:t>4.XDAG</a:t>
            </a:r>
            <a:r>
              <a:rPr lang="zh-CN" altLang="en-US" sz="2600" dirty="0" smtClean="0">
                <a:latin typeface="微软雅黑" panose="020B0503020204020204" pitchFamily="34" charset="-122"/>
                <a:ea typeface="微软雅黑" panose="020B0503020204020204" pitchFamily="34" charset="-122"/>
              </a:rPr>
              <a:t>技术实践</a:t>
            </a:r>
            <a:endParaRPr lang="zh-CN" altLang="en-US" sz="26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972103" y="5118587"/>
            <a:ext cx="2127505" cy="492443"/>
          </a:xfrm>
          <a:prstGeom prst="rect">
            <a:avLst/>
          </a:prstGeom>
          <a:noFill/>
        </p:spPr>
        <p:txBody>
          <a:bodyPr wrap="none" rtlCol="0">
            <a:spAutoFit/>
          </a:bodyPr>
          <a:lstStyle>
            <a:defPPr>
              <a:defRPr lang="zh-CN"/>
            </a:defPPr>
            <a:lvl1pPr>
              <a:defRPr sz="2800">
                <a:solidFill>
                  <a:schemeClr val="bg1"/>
                </a:solidFill>
                <a:latin typeface="苹方 常规" panose="020B0300000000000000" pitchFamily="34" charset="-122"/>
                <a:ea typeface="苹方 常规" panose="020B0300000000000000" pitchFamily="34" charset="-122"/>
              </a:defRPr>
            </a:lvl1pPr>
          </a:lstStyle>
          <a:p>
            <a:r>
              <a:rPr lang="en-US" altLang="zh-CN" sz="2600" dirty="0" smtClean="0">
                <a:latin typeface="微软雅黑" panose="020B0503020204020204" pitchFamily="34" charset="-122"/>
                <a:ea typeface="微软雅黑" panose="020B0503020204020204" pitchFamily="34" charset="-122"/>
              </a:rPr>
              <a:t>5.</a:t>
            </a:r>
            <a:r>
              <a:rPr lang="zh-CN" altLang="en-US" sz="2600" dirty="0" smtClean="0">
                <a:latin typeface="微软雅黑" panose="020B0503020204020204" pitchFamily="34" charset="-122"/>
                <a:ea typeface="微软雅黑" panose="020B0503020204020204" pitchFamily="34" charset="-122"/>
              </a:rPr>
              <a:t>未来的挑战</a:t>
            </a:r>
            <a:endParaRPr lang="zh-CN" altLang="en-US" sz="2600" dirty="0">
              <a:latin typeface="微软雅黑" panose="020B0503020204020204" pitchFamily="34" charset="-122"/>
              <a:ea typeface="微软雅黑" panose="020B0503020204020204" pitchFamily="34" charset="-122"/>
            </a:endParaRPr>
          </a:p>
        </p:txBody>
      </p:sp>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Tree>
    <p:extLst>
      <p:ext uri="{BB962C8B-B14F-4D97-AF65-F5344CB8AC3E}">
        <p14:creationId xmlns:p14="http://schemas.microsoft.com/office/powerpoint/2010/main" val="3039273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zh-CN" altLang="en-US" sz="4000" dirty="0" smtClean="0">
                <a:solidFill>
                  <a:schemeClr val="bg1"/>
                </a:solidFill>
              </a:rPr>
              <a:t>区块链技术现状</a:t>
            </a:r>
            <a:endParaRPr lang="en-US" sz="4000" dirty="0">
              <a:solidFill>
                <a:schemeClr val="bg1"/>
              </a:solidFill>
            </a:endParaRPr>
          </a:p>
        </p:txBody>
      </p:sp>
      <p:sp>
        <p:nvSpPr>
          <p:cNvPr id="6" name="TextBox 5"/>
          <p:cNvSpPr txBox="1"/>
          <p:nvPr/>
        </p:nvSpPr>
        <p:spPr>
          <a:xfrm>
            <a:off x="2191206" y="2199423"/>
            <a:ext cx="7892716" cy="3662541"/>
          </a:xfrm>
          <a:prstGeom prst="rect">
            <a:avLst/>
          </a:prstGeom>
          <a:noFill/>
        </p:spPr>
        <p:txBody>
          <a:bodyPr wrap="square" rtlCol="0">
            <a:spAutoFit/>
          </a:bodyPr>
          <a:lstStyle/>
          <a:p>
            <a:pPr algn="ctr"/>
            <a:endParaRPr lang="en-US" altLang="zh-CN" sz="2400" dirty="0" smtClean="0">
              <a:solidFill>
                <a:schemeClr val="bg1"/>
              </a:solidFill>
            </a:endParaRPr>
          </a:p>
          <a:p>
            <a:pPr algn="ctr"/>
            <a:endParaRPr lang="en-US" altLang="zh-CN" sz="2800" dirty="0" smtClean="0">
              <a:solidFill>
                <a:schemeClr val="bg1"/>
              </a:solidFill>
            </a:endParaRPr>
          </a:p>
          <a:p>
            <a:pPr algn="ctr"/>
            <a:r>
              <a:rPr lang="zh-CN" altLang="en-US" sz="3600" dirty="0" smtClean="0">
                <a:solidFill>
                  <a:schemeClr val="bg1"/>
                </a:solidFill>
              </a:rPr>
              <a:t>当前面临的挑战</a:t>
            </a:r>
            <a:endParaRPr lang="en-US" altLang="zh-CN" sz="3600" dirty="0" smtClean="0">
              <a:solidFill>
                <a:schemeClr val="bg1"/>
              </a:solidFill>
            </a:endParaRPr>
          </a:p>
          <a:p>
            <a:pPr algn="ctr"/>
            <a:endParaRPr lang="en-US" altLang="zh-CN" sz="2400" dirty="0" smtClean="0">
              <a:solidFill>
                <a:schemeClr val="bg1"/>
              </a:solidFill>
            </a:endParaRPr>
          </a:p>
          <a:p>
            <a:pPr algn="ctr"/>
            <a:r>
              <a:rPr lang="zh-CN" altLang="en-US" sz="2400" dirty="0" smtClean="0">
                <a:solidFill>
                  <a:srgbClr val="FF0000"/>
                </a:solidFill>
              </a:rPr>
              <a:t>容量不足</a:t>
            </a:r>
            <a:r>
              <a:rPr lang="zh-CN" altLang="en-US" sz="2400" dirty="0">
                <a:solidFill>
                  <a:srgbClr val="FF0000"/>
                </a:solidFill>
              </a:rPr>
              <a:t>、</a:t>
            </a:r>
            <a:r>
              <a:rPr lang="en-US" altLang="zh-CN" sz="2400" b="1" dirty="0" smtClean="0">
                <a:solidFill>
                  <a:srgbClr val="FF0000"/>
                </a:solidFill>
              </a:rPr>
              <a:t>TPS</a:t>
            </a:r>
            <a:r>
              <a:rPr lang="zh-CN" altLang="en-US" sz="2400" b="1" dirty="0" smtClean="0">
                <a:solidFill>
                  <a:srgbClr val="FF0000"/>
                </a:solidFill>
              </a:rPr>
              <a:t>过低</a:t>
            </a:r>
            <a:endParaRPr lang="en-US" sz="2400" b="1" dirty="0">
              <a:solidFill>
                <a:srgbClr val="FF0000"/>
              </a:solidFill>
            </a:endParaRPr>
          </a:p>
          <a:p>
            <a:pPr algn="ctr"/>
            <a:endParaRPr lang="en-US" sz="2400" dirty="0" smtClean="0">
              <a:solidFill>
                <a:schemeClr val="bg1"/>
              </a:solidFill>
            </a:endParaRPr>
          </a:p>
          <a:p>
            <a:pPr algn="ctr"/>
            <a:endParaRPr lang="en-US" sz="2400" dirty="0" smtClean="0">
              <a:solidFill>
                <a:schemeClr val="bg1"/>
              </a:solidFill>
            </a:endParaRPr>
          </a:p>
          <a:p>
            <a:pPr algn="ctr"/>
            <a:endParaRPr lang="en-US" sz="2400" dirty="0" smtClean="0">
              <a:solidFill>
                <a:schemeClr val="bg1"/>
              </a:solidFill>
            </a:endParaRPr>
          </a:p>
          <a:p>
            <a:pPr algn="ctr"/>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0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zh-CN" altLang="en-US" sz="4000" dirty="0" smtClean="0">
                <a:solidFill>
                  <a:schemeClr val="bg1"/>
                </a:solidFill>
              </a:rPr>
              <a:t>区块链技术现状</a:t>
            </a:r>
            <a:endParaRPr lang="en-US" sz="4000" dirty="0">
              <a:solidFill>
                <a:schemeClr val="bg1"/>
              </a:solidFill>
            </a:endParaRPr>
          </a:p>
        </p:txBody>
      </p:sp>
      <p:sp>
        <p:nvSpPr>
          <p:cNvPr id="6" name="TextBox 5"/>
          <p:cNvSpPr txBox="1"/>
          <p:nvPr/>
        </p:nvSpPr>
        <p:spPr>
          <a:xfrm>
            <a:off x="2191206" y="1936178"/>
            <a:ext cx="7892716" cy="461665"/>
          </a:xfrm>
          <a:prstGeom prst="rect">
            <a:avLst/>
          </a:prstGeom>
          <a:noFill/>
        </p:spPr>
        <p:txBody>
          <a:bodyPr wrap="square" rtlCol="0">
            <a:spAutoFit/>
          </a:bodyPr>
          <a:lstStyle/>
          <a:p>
            <a:pPr algn="ctr"/>
            <a:r>
              <a:rPr lang="zh-CN" altLang="en-US" sz="2400" b="1" dirty="0" smtClean="0">
                <a:solidFill>
                  <a:schemeClr val="bg1"/>
                </a:solidFill>
              </a:rPr>
              <a:t>新的技术</a:t>
            </a:r>
            <a:endParaRPr lang="en-US" sz="2400" b="1"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1493617741"/>
              </p:ext>
            </p:extLst>
          </p:nvPr>
        </p:nvGraphicFramePr>
        <p:xfrm>
          <a:off x="1977736" y="2760774"/>
          <a:ext cx="8319655" cy="3221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736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smtClean="0">
                <a:solidFill>
                  <a:schemeClr val="bg1"/>
                </a:solidFill>
              </a:rPr>
              <a:t>DAG</a:t>
            </a:r>
            <a:r>
              <a:rPr lang="zh-CN" altLang="en-US" sz="4000" dirty="0" smtClean="0">
                <a:solidFill>
                  <a:schemeClr val="bg1"/>
                </a:solidFill>
              </a:rPr>
              <a:t>公链发展</a:t>
            </a:r>
            <a:r>
              <a:rPr lang="zh-CN" altLang="en-US" sz="4000" dirty="0" smtClean="0">
                <a:solidFill>
                  <a:schemeClr val="bg1"/>
                </a:solidFill>
              </a:rPr>
              <a:t>现状</a:t>
            </a:r>
            <a:endParaRPr lang="en-US" sz="4000" dirty="0">
              <a:solidFill>
                <a:schemeClr val="bg1"/>
              </a:solidFill>
            </a:endParaRPr>
          </a:p>
        </p:txBody>
      </p:sp>
      <p:sp>
        <p:nvSpPr>
          <p:cNvPr id="6" name="TextBox 5"/>
          <p:cNvSpPr txBox="1"/>
          <p:nvPr/>
        </p:nvSpPr>
        <p:spPr>
          <a:xfrm>
            <a:off x="1012097" y="2199423"/>
            <a:ext cx="5196184" cy="4154984"/>
          </a:xfrm>
          <a:prstGeom prst="rect">
            <a:avLst/>
          </a:prstGeom>
          <a:noFill/>
        </p:spPr>
        <p:txBody>
          <a:bodyPr wrap="square" rtlCol="0">
            <a:spAutoFit/>
          </a:bodyPr>
          <a:lstStyle/>
          <a:p>
            <a:pPr marL="342900" indent="-342900">
              <a:buFont typeface="Arial" charset="0"/>
              <a:buChar char="•"/>
            </a:pPr>
            <a:r>
              <a:rPr lang="en-US" altLang="zh-CN" sz="2400" dirty="0" smtClean="0">
                <a:solidFill>
                  <a:schemeClr val="bg1"/>
                </a:solidFill>
              </a:rPr>
              <a:t>DAG</a:t>
            </a:r>
            <a:r>
              <a:rPr lang="zh-CN" altLang="en-US" sz="2400" dirty="0" smtClean="0">
                <a:solidFill>
                  <a:schemeClr val="bg1"/>
                </a:solidFill>
              </a:rPr>
              <a:t>技术的优点</a:t>
            </a:r>
            <a:endParaRPr lang="en-US" altLang="zh-CN" sz="2400" dirty="0" smtClean="0">
              <a:solidFill>
                <a:schemeClr val="bg1"/>
              </a:solidFill>
            </a:endParaRPr>
          </a:p>
          <a:p>
            <a:pPr marL="800100" lvl="1" indent="-342900">
              <a:buFont typeface="Arial" charset="0"/>
              <a:buChar char="•"/>
            </a:pPr>
            <a:r>
              <a:rPr lang="zh-CN" altLang="en-US" sz="2400" dirty="0" smtClean="0">
                <a:solidFill>
                  <a:schemeClr val="bg1"/>
                </a:solidFill>
              </a:rPr>
              <a:t>保留链上的分支高容量，高</a:t>
            </a:r>
            <a:r>
              <a:rPr lang="en-US" altLang="zh-CN" sz="2400" dirty="0" smtClean="0">
                <a:solidFill>
                  <a:schemeClr val="bg1"/>
                </a:solidFill>
              </a:rPr>
              <a:t>TPS</a:t>
            </a:r>
            <a:endParaRPr lang="en-US" altLang="zh-CN" sz="2400" dirty="0">
              <a:solidFill>
                <a:schemeClr val="bg1"/>
              </a:solidFill>
            </a:endParaRPr>
          </a:p>
          <a:p>
            <a:pPr marL="800100" lvl="1" indent="-342900">
              <a:buFont typeface="Arial" charset="0"/>
              <a:buChar char="•"/>
            </a:pPr>
            <a:r>
              <a:rPr lang="zh-CN" altLang="en-US" sz="2400" dirty="0" smtClean="0">
                <a:solidFill>
                  <a:schemeClr val="bg1"/>
                </a:solidFill>
              </a:rPr>
              <a:t>低确认时间</a:t>
            </a:r>
            <a:endParaRPr lang="en-US" altLang="zh-CN" sz="2400" dirty="0" smtClean="0">
              <a:solidFill>
                <a:schemeClr val="bg1"/>
              </a:solidFill>
            </a:endParaRPr>
          </a:p>
          <a:p>
            <a:pPr marL="342900" indent="-342900">
              <a:buFont typeface="Arial" charset="0"/>
              <a:buChar char="•"/>
            </a:pPr>
            <a:endParaRPr lang="en-US" altLang="zh-CN" sz="2400" dirty="0" smtClean="0">
              <a:solidFill>
                <a:schemeClr val="bg1"/>
              </a:solidFill>
            </a:endParaRPr>
          </a:p>
          <a:p>
            <a:pPr marL="342900" indent="-342900">
              <a:buFont typeface="Arial" charset="0"/>
              <a:buChar char="•"/>
            </a:pPr>
            <a:r>
              <a:rPr lang="zh-CN" altLang="en-US" sz="2400" dirty="0" smtClean="0">
                <a:solidFill>
                  <a:schemeClr val="bg1"/>
                </a:solidFill>
              </a:rPr>
              <a:t>关于</a:t>
            </a:r>
            <a:r>
              <a:rPr lang="en-US" altLang="zh-CN" sz="2400" dirty="0" smtClean="0">
                <a:solidFill>
                  <a:schemeClr val="bg1"/>
                </a:solidFill>
              </a:rPr>
              <a:t>DAG</a:t>
            </a:r>
            <a:r>
              <a:rPr lang="zh-CN" altLang="en-US" sz="2400" dirty="0" smtClean="0">
                <a:solidFill>
                  <a:schemeClr val="bg1"/>
                </a:solidFill>
              </a:rPr>
              <a:t>技术的质疑</a:t>
            </a:r>
            <a:endParaRPr lang="en-US" altLang="zh-CN" sz="2400" dirty="0" smtClean="0">
              <a:solidFill>
                <a:schemeClr val="bg1"/>
              </a:solidFill>
            </a:endParaRPr>
          </a:p>
          <a:p>
            <a:pPr marL="800100" lvl="1" indent="-342900">
              <a:buFont typeface="Arial" charset="0"/>
              <a:buChar char="•"/>
            </a:pPr>
            <a:r>
              <a:rPr lang="zh-CN" altLang="en-US" sz="2400" dirty="0" smtClean="0">
                <a:solidFill>
                  <a:schemeClr val="bg1"/>
                </a:solidFill>
              </a:rPr>
              <a:t>易修改，安全性不如链式结构</a:t>
            </a:r>
            <a:endParaRPr lang="en-US" altLang="zh-CN" sz="2400" dirty="0" smtClean="0">
              <a:solidFill>
                <a:schemeClr val="bg1"/>
              </a:solidFill>
            </a:endParaRPr>
          </a:p>
          <a:p>
            <a:pPr marL="800100" lvl="1" indent="-342900">
              <a:buFont typeface="Arial" charset="0"/>
              <a:buChar char="•"/>
            </a:pPr>
            <a:r>
              <a:rPr lang="zh-CN" altLang="en-US" sz="2400" dirty="0" smtClean="0">
                <a:solidFill>
                  <a:schemeClr val="bg1"/>
                </a:solidFill>
              </a:rPr>
              <a:t>存在双花隐患</a:t>
            </a:r>
            <a:endParaRPr lang="en-US" altLang="zh-CN" sz="2400" dirty="0" smtClean="0">
              <a:solidFill>
                <a:schemeClr val="bg1"/>
              </a:solidFill>
            </a:endParaRPr>
          </a:p>
          <a:p>
            <a:pPr marL="800100" lvl="1" indent="-342900">
              <a:buFont typeface="Arial" charset="0"/>
              <a:buChar char="•"/>
            </a:pPr>
            <a:r>
              <a:rPr lang="zh-CN" altLang="en-US" sz="2400" dirty="0" smtClean="0">
                <a:solidFill>
                  <a:schemeClr val="bg1"/>
                </a:solidFill>
              </a:rPr>
              <a:t>有影子链攻击隐患</a:t>
            </a:r>
            <a:endParaRPr lang="en-US" altLang="zh-CN"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Diagram 8"/>
          <p:cNvGraphicFramePr/>
          <p:nvPr>
            <p:extLst>
              <p:ext uri="{D42A27DB-BD31-4B8C-83A1-F6EECF244321}">
                <p14:modId xmlns:p14="http://schemas.microsoft.com/office/powerpoint/2010/main" val="36132382"/>
              </p:ext>
            </p:extLst>
          </p:nvPr>
        </p:nvGraphicFramePr>
        <p:xfrm>
          <a:off x="6465455" y="2018073"/>
          <a:ext cx="4839855" cy="3940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8238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DAG</a:t>
            </a:r>
            <a:r>
              <a:rPr lang="zh-CN" altLang="en-US" sz="4000" dirty="0">
                <a:solidFill>
                  <a:schemeClr val="bg1"/>
                </a:solidFill>
              </a:rPr>
              <a:t>公</a:t>
            </a:r>
            <a:r>
              <a:rPr lang="zh-CN" altLang="en-US" sz="4000" dirty="0" smtClean="0">
                <a:solidFill>
                  <a:schemeClr val="bg1"/>
                </a:solidFill>
              </a:rPr>
              <a:t>链</a:t>
            </a:r>
            <a:r>
              <a:rPr lang="en-US" altLang="zh-CN" sz="4000" dirty="0" smtClean="0">
                <a:solidFill>
                  <a:schemeClr val="bg1"/>
                </a:solidFill>
              </a:rPr>
              <a:t>-</a:t>
            </a:r>
            <a:r>
              <a:rPr lang="en-US" altLang="zh-CN" sz="4000" dirty="0" smtClean="0">
                <a:solidFill>
                  <a:schemeClr val="bg1"/>
                </a:solidFill>
              </a:rPr>
              <a:t>NANO</a:t>
            </a:r>
            <a:endParaRPr lang="en-US" sz="4000" dirty="0">
              <a:solidFill>
                <a:schemeClr val="bg1"/>
              </a:solidFill>
            </a:endParaRPr>
          </a:p>
        </p:txBody>
      </p:sp>
      <p:sp>
        <p:nvSpPr>
          <p:cNvPr id="6" name="TextBox 5"/>
          <p:cNvSpPr txBox="1"/>
          <p:nvPr/>
        </p:nvSpPr>
        <p:spPr>
          <a:xfrm>
            <a:off x="992788" y="2026931"/>
            <a:ext cx="3371393" cy="3785652"/>
          </a:xfrm>
          <a:prstGeom prst="rect">
            <a:avLst/>
          </a:prstGeom>
          <a:noFill/>
        </p:spPr>
        <p:txBody>
          <a:bodyPr wrap="square" rtlCol="0">
            <a:spAutoFit/>
          </a:bodyPr>
          <a:lstStyle/>
          <a:p>
            <a:r>
              <a:rPr lang="zh-CN" altLang="en-US" sz="2400" dirty="0">
                <a:solidFill>
                  <a:schemeClr val="bg1"/>
                </a:solidFill>
              </a:rPr>
              <a:t>采取的 </a:t>
            </a:r>
            <a:r>
              <a:rPr lang="en-US" altLang="zh-CN" sz="2400" dirty="0">
                <a:solidFill>
                  <a:schemeClr val="bg1"/>
                </a:solidFill>
              </a:rPr>
              <a:t>DAG </a:t>
            </a:r>
            <a:r>
              <a:rPr lang="zh-CN" altLang="en-US" sz="2400" dirty="0">
                <a:solidFill>
                  <a:schemeClr val="bg1"/>
                </a:solidFill>
              </a:rPr>
              <a:t>架构是给每个账户安排一条单独的链，这些链只有每当有发送或者接受转账时会更新相关交易的信息，这样每条链都只处理跟自己账户有关的交易，大大减少了需要处理的交易</a:t>
            </a:r>
            <a:r>
              <a:rPr lang="zh-CN" altLang="en-US" sz="2400" dirty="0" smtClean="0">
                <a:solidFill>
                  <a:schemeClr val="bg1"/>
                </a:solidFill>
              </a:rPr>
              <a:t>总量。</a:t>
            </a:r>
            <a:endParaRPr lang="en-US" sz="2400" dirty="0" smtClean="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272145"/>
            <a:ext cx="6805440" cy="3522897"/>
          </a:xfrm>
          <a:prstGeom prst="rect">
            <a:avLst/>
          </a:prstGeom>
        </p:spPr>
      </p:pic>
    </p:spTree>
    <p:extLst>
      <p:ext uri="{BB962C8B-B14F-4D97-AF65-F5344CB8AC3E}">
        <p14:creationId xmlns:p14="http://schemas.microsoft.com/office/powerpoint/2010/main" val="928384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DAG</a:t>
            </a:r>
            <a:r>
              <a:rPr lang="zh-CN" altLang="en-US" sz="4000" dirty="0">
                <a:solidFill>
                  <a:schemeClr val="bg1"/>
                </a:solidFill>
              </a:rPr>
              <a:t>公</a:t>
            </a:r>
            <a:r>
              <a:rPr lang="zh-CN" altLang="en-US" sz="4000" dirty="0" smtClean="0">
                <a:solidFill>
                  <a:schemeClr val="bg1"/>
                </a:solidFill>
              </a:rPr>
              <a:t>链</a:t>
            </a:r>
            <a:r>
              <a:rPr lang="en-US" altLang="zh-CN" sz="4000" dirty="0" smtClean="0">
                <a:solidFill>
                  <a:schemeClr val="bg1"/>
                </a:solidFill>
              </a:rPr>
              <a:t>-</a:t>
            </a:r>
            <a:r>
              <a:rPr lang="en-US" altLang="zh-CN" sz="4000" dirty="0" smtClean="0">
                <a:solidFill>
                  <a:schemeClr val="bg1"/>
                </a:solidFill>
              </a:rPr>
              <a:t>IOTA</a:t>
            </a:r>
            <a:endParaRPr lang="en-US" sz="4000" dirty="0">
              <a:solidFill>
                <a:schemeClr val="bg1"/>
              </a:solidFill>
            </a:endParaRPr>
          </a:p>
        </p:txBody>
      </p:sp>
      <p:sp>
        <p:nvSpPr>
          <p:cNvPr id="6" name="TextBox 5"/>
          <p:cNvSpPr txBox="1"/>
          <p:nvPr/>
        </p:nvSpPr>
        <p:spPr>
          <a:xfrm>
            <a:off x="998622" y="2199423"/>
            <a:ext cx="3404936" cy="4524315"/>
          </a:xfrm>
          <a:prstGeom prst="rect">
            <a:avLst/>
          </a:prstGeom>
          <a:noFill/>
        </p:spPr>
        <p:txBody>
          <a:bodyPr wrap="square" rtlCol="0">
            <a:spAutoFit/>
          </a:bodyPr>
          <a:lstStyle/>
          <a:p>
            <a:r>
              <a:rPr lang="zh-CN" altLang="en-US" sz="2400" dirty="0" smtClean="0">
                <a:solidFill>
                  <a:schemeClr val="bg1"/>
                </a:solidFill>
              </a:rPr>
              <a:t>每个交易都会验证之前的两笔交易，从而建立起</a:t>
            </a:r>
            <a:r>
              <a:rPr lang="en-US" altLang="zh-CN" sz="2400" dirty="0" smtClean="0">
                <a:solidFill>
                  <a:schemeClr val="bg1"/>
                </a:solidFill>
              </a:rPr>
              <a:t>Tangle</a:t>
            </a:r>
            <a:r>
              <a:rPr lang="zh-CN" altLang="en-US" sz="2400" dirty="0" smtClean="0">
                <a:solidFill>
                  <a:schemeClr val="bg1"/>
                </a:solidFill>
              </a:rPr>
              <a:t>（纠缠）的</a:t>
            </a:r>
            <a:r>
              <a:rPr lang="en-US" altLang="zh-CN" sz="2400" dirty="0" smtClean="0">
                <a:solidFill>
                  <a:schemeClr val="bg1"/>
                </a:solidFill>
              </a:rPr>
              <a:t>DAG</a:t>
            </a:r>
            <a:r>
              <a:rPr lang="zh-CN" altLang="en-US" sz="2400" dirty="0" smtClean="0">
                <a:solidFill>
                  <a:schemeClr val="bg1"/>
                </a:solidFill>
              </a:rPr>
              <a:t>结构。因为每个交易都是自行挑选之前的两笔交易，相互之间并无干扰，可以并行处理。</a:t>
            </a:r>
            <a:r>
              <a:rPr lang="en-US" altLang="zh-CN" sz="2400" dirty="0" smtClean="0">
                <a:solidFill>
                  <a:schemeClr val="bg1"/>
                </a:solidFill>
              </a:rPr>
              <a:t>IOTA</a:t>
            </a:r>
            <a:r>
              <a:rPr lang="zh-CN" altLang="en-US" sz="2400" dirty="0" smtClean="0">
                <a:solidFill>
                  <a:schemeClr val="bg1"/>
                </a:solidFill>
              </a:rPr>
              <a:t>是根据每个交易块的高度和权重来确定交易的有效性。</a:t>
            </a:r>
            <a:endParaRPr lang="en-US" sz="2400" dirty="0">
              <a:solidFill>
                <a:schemeClr val="bg1"/>
              </a:solidFill>
            </a:endParaRPr>
          </a:p>
          <a:p>
            <a:endParaRPr lang="en-US" sz="2400" dirty="0">
              <a:solidFill>
                <a:schemeClr val="bg1"/>
              </a:solidFill>
            </a:endParaRPr>
          </a:p>
          <a:p>
            <a:endParaRPr lang="en-US" sz="2400" dirty="0" smtClean="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3769" y="2478453"/>
            <a:ext cx="6805579" cy="244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134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DAG</a:t>
            </a:r>
            <a:r>
              <a:rPr lang="zh-CN" altLang="en-US" sz="4000" dirty="0">
                <a:solidFill>
                  <a:schemeClr val="bg1"/>
                </a:solidFill>
              </a:rPr>
              <a:t>公</a:t>
            </a:r>
            <a:r>
              <a:rPr lang="zh-CN" altLang="en-US" sz="4000" dirty="0" smtClean="0">
                <a:solidFill>
                  <a:schemeClr val="bg1"/>
                </a:solidFill>
              </a:rPr>
              <a:t>链</a:t>
            </a:r>
            <a:r>
              <a:rPr lang="en-US" altLang="zh-CN" sz="4000" dirty="0" smtClean="0">
                <a:solidFill>
                  <a:schemeClr val="bg1"/>
                </a:solidFill>
              </a:rPr>
              <a:t>-</a:t>
            </a:r>
            <a:r>
              <a:rPr lang="en-US" altLang="zh-CN" sz="4000" dirty="0" err="1" smtClean="0">
                <a:solidFill>
                  <a:schemeClr val="bg1"/>
                </a:solidFill>
              </a:rPr>
              <a:t>Byteball</a:t>
            </a:r>
            <a:endParaRPr lang="en-US" sz="4000" dirty="0">
              <a:solidFill>
                <a:schemeClr val="bg1"/>
              </a:solidFill>
            </a:endParaRPr>
          </a:p>
        </p:txBody>
      </p:sp>
      <p:sp>
        <p:nvSpPr>
          <p:cNvPr id="6" name="TextBox 5"/>
          <p:cNvSpPr txBox="1"/>
          <p:nvPr/>
        </p:nvSpPr>
        <p:spPr>
          <a:xfrm>
            <a:off x="914400" y="2199423"/>
            <a:ext cx="3380509" cy="4154984"/>
          </a:xfrm>
          <a:prstGeom prst="rect">
            <a:avLst/>
          </a:prstGeom>
          <a:noFill/>
        </p:spPr>
        <p:txBody>
          <a:bodyPr wrap="square" rtlCol="0">
            <a:spAutoFit/>
          </a:bodyPr>
          <a:lstStyle/>
          <a:p>
            <a:r>
              <a:rPr lang="zh-CN" altLang="en-US" sz="2400" dirty="0" smtClean="0">
                <a:solidFill>
                  <a:schemeClr val="bg1"/>
                </a:solidFill>
              </a:rPr>
              <a:t>每笔交易发生时会从当前已经存在的单元中通过算法挑选一个最佳的父亲单元，而通过见证人在每次见到交易单元时发送见证单元来见证交易单元。通过算法来挑选具有</a:t>
            </a:r>
            <a:r>
              <a:rPr lang="en-US" altLang="zh-CN" sz="2400" dirty="0" smtClean="0">
                <a:solidFill>
                  <a:schemeClr val="bg1"/>
                </a:solidFill>
              </a:rPr>
              <a:t>7</a:t>
            </a:r>
            <a:r>
              <a:rPr lang="zh-CN" altLang="en-US" sz="2400" dirty="0" smtClean="0">
                <a:solidFill>
                  <a:schemeClr val="bg1"/>
                </a:solidFill>
              </a:rPr>
              <a:t>个见证人以上的分支作为稳定的主链。</a:t>
            </a:r>
            <a:endParaRPr lang="en-US" sz="2400" dirty="0" smtClean="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7380" y="2584131"/>
            <a:ext cx="7294418" cy="269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594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r>
              <a:rPr lang="en-US" altLang="zh-CN" smtClean="0"/>
              <a:t>frozen@xdag.io https://github.com/xrdavies</a:t>
            </a:r>
            <a:endParaRPr lang="zh-CN" altLang="en-US"/>
          </a:p>
        </p:txBody>
      </p:sp>
      <p:sp>
        <p:nvSpPr>
          <p:cNvPr id="4" name="TextBox 3"/>
          <p:cNvSpPr txBox="1"/>
          <p:nvPr/>
        </p:nvSpPr>
        <p:spPr>
          <a:xfrm>
            <a:off x="3193473" y="632339"/>
            <a:ext cx="5805053" cy="707886"/>
          </a:xfrm>
          <a:prstGeom prst="rect">
            <a:avLst/>
          </a:prstGeom>
          <a:noFill/>
        </p:spPr>
        <p:txBody>
          <a:bodyPr wrap="square" rtlCol="0">
            <a:spAutoFit/>
          </a:bodyPr>
          <a:lstStyle/>
          <a:p>
            <a:pPr algn="ctr"/>
            <a:r>
              <a:rPr lang="en-US" altLang="zh-CN" sz="4000" dirty="0">
                <a:solidFill>
                  <a:schemeClr val="bg1"/>
                </a:solidFill>
              </a:rPr>
              <a:t>DAG</a:t>
            </a:r>
            <a:r>
              <a:rPr lang="zh-CN" altLang="en-US" sz="4000" dirty="0">
                <a:solidFill>
                  <a:schemeClr val="bg1"/>
                </a:solidFill>
              </a:rPr>
              <a:t>公</a:t>
            </a:r>
            <a:r>
              <a:rPr lang="zh-CN" altLang="en-US" sz="4000" dirty="0" smtClean="0">
                <a:solidFill>
                  <a:schemeClr val="bg1"/>
                </a:solidFill>
              </a:rPr>
              <a:t>链</a:t>
            </a:r>
            <a:r>
              <a:rPr lang="en-US" altLang="zh-CN" sz="4000" dirty="0" smtClean="0">
                <a:solidFill>
                  <a:schemeClr val="bg1"/>
                </a:solidFill>
              </a:rPr>
              <a:t>-</a:t>
            </a:r>
            <a:r>
              <a:rPr lang="en-US" altLang="zh-CN" sz="4000" dirty="0" smtClean="0">
                <a:solidFill>
                  <a:schemeClr val="bg1"/>
                </a:solidFill>
              </a:rPr>
              <a:t>XDAG</a:t>
            </a:r>
            <a:endParaRPr lang="en-US" sz="4000" dirty="0">
              <a:solidFill>
                <a:schemeClr val="bg1"/>
              </a:solidFill>
            </a:endParaRPr>
          </a:p>
        </p:txBody>
      </p:sp>
      <p:sp>
        <p:nvSpPr>
          <p:cNvPr id="6" name="TextBox 5"/>
          <p:cNvSpPr txBox="1"/>
          <p:nvPr/>
        </p:nvSpPr>
        <p:spPr>
          <a:xfrm>
            <a:off x="1096686" y="2185568"/>
            <a:ext cx="3128944" cy="3785652"/>
          </a:xfrm>
          <a:prstGeom prst="rect">
            <a:avLst/>
          </a:prstGeom>
          <a:noFill/>
        </p:spPr>
        <p:txBody>
          <a:bodyPr wrap="square" rtlCol="0">
            <a:spAutoFit/>
          </a:bodyPr>
          <a:lstStyle/>
          <a:p>
            <a:r>
              <a:rPr lang="en-US" altLang="zh-CN" sz="2400" dirty="0" smtClean="0">
                <a:solidFill>
                  <a:schemeClr val="bg1"/>
                </a:solidFill>
              </a:rPr>
              <a:t>XDAG</a:t>
            </a:r>
            <a:r>
              <a:rPr lang="zh-CN" altLang="en-US" sz="2400" dirty="0" smtClean="0">
                <a:solidFill>
                  <a:schemeClr val="bg1"/>
                </a:solidFill>
              </a:rPr>
              <a:t>将交易块打包交给钱包拥有者，通过网络中的节点来将交易块并入</a:t>
            </a:r>
            <a:r>
              <a:rPr lang="en-US" altLang="zh-CN" sz="2400" dirty="0" smtClean="0">
                <a:solidFill>
                  <a:schemeClr val="bg1"/>
                </a:solidFill>
              </a:rPr>
              <a:t>DAG</a:t>
            </a:r>
            <a:r>
              <a:rPr lang="zh-CN" altLang="en-US" sz="2400" dirty="0" smtClean="0">
                <a:solidFill>
                  <a:schemeClr val="bg1"/>
                </a:solidFill>
              </a:rPr>
              <a:t>结构中，从而形成节点间并行处理来获得较高的</a:t>
            </a:r>
            <a:r>
              <a:rPr lang="en-US" altLang="zh-CN" sz="2400" dirty="0" smtClean="0">
                <a:solidFill>
                  <a:schemeClr val="bg1"/>
                </a:solidFill>
              </a:rPr>
              <a:t>TPS</a:t>
            </a:r>
            <a:r>
              <a:rPr lang="zh-CN" altLang="en-US" sz="2400" dirty="0" smtClean="0">
                <a:solidFill>
                  <a:schemeClr val="bg1"/>
                </a:solidFill>
              </a:rPr>
              <a:t>，并通过</a:t>
            </a:r>
            <a:r>
              <a:rPr lang="en-US" altLang="zh-CN" sz="2400" dirty="0" smtClean="0">
                <a:solidFill>
                  <a:schemeClr val="bg1"/>
                </a:solidFill>
              </a:rPr>
              <a:t>PoW</a:t>
            </a:r>
            <a:r>
              <a:rPr lang="zh-CN" altLang="en-US" sz="2400" dirty="0" smtClean="0">
                <a:solidFill>
                  <a:schemeClr val="bg1"/>
                </a:solidFill>
              </a:rPr>
              <a:t>来解决并行处理中产生的冲突。</a:t>
            </a:r>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p:txBody>
      </p:sp>
      <p:cxnSp>
        <p:nvCxnSpPr>
          <p:cNvPr id="8" name="直接连接符 10"/>
          <p:cNvCxnSpPr/>
          <p:nvPr/>
        </p:nvCxnSpPr>
        <p:spPr>
          <a:xfrm>
            <a:off x="3193473" y="1559094"/>
            <a:ext cx="5805054" cy="1"/>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043" y="1841735"/>
            <a:ext cx="6766560" cy="4295885"/>
          </a:xfrm>
          <a:prstGeom prst="rect">
            <a:avLst/>
          </a:prstGeom>
        </p:spPr>
      </p:pic>
    </p:spTree>
    <p:extLst>
      <p:ext uri="{BB962C8B-B14F-4D97-AF65-F5344CB8AC3E}">
        <p14:creationId xmlns:p14="http://schemas.microsoft.com/office/powerpoint/2010/main" val="54957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云安全事业部（2018配色）">
      <a:dk1>
        <a:sysClr val="windowText" lastClr="000000"/>
      </a:dk1>
      <a:lt1>
        <a:sysClr val="window" lastClr="FFFFFF"/>
      </a:lt1>
      <a:dk2>
        <a:srgbClr val="373545"/>
      </a:dk2>
      <a:lt2>
        <a:srgbClr val="CEDBE6"/>
      </a:lt2>
      <a:accent1>
        <a:srgbClr val="0C5D70"/>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830</Words>
  <Application>Microsoft Macintosh PowerPoint</Application>
  <PresentationFormat>Widescreen</PresentationFormat>
  <Paragraphs>137</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微软雅黑</vt:lpstr>
      <vt:lpstr>微软雅黑 Light</vt:lpstr>
      <vt:lpstr>等线</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严娅</dc:creator>
  <cp:lastModifiedBy>谢 锐</cp:lastModifiedBy>
  <cp:revision>129</cp:revision>
  <cp:lastPrinted>2018-10-23T17:59:27Z</cp:lastPrinted>
  <dcterms:created xsi:type="dcterms:W3CDTF">2018-04-10T02:24:05Z</dcterms:created>
  <dcterms:modified xsi:type="dcterms:W3CDTF">2018-10-23T17:59:29Z</dcterms:modified>
</cp:coreProperties>
</file>